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23"/>
  </p:notesMasterIdLst>
  <p:sldIdLst>
    <p:sldId id="331" r:id="rId2"/>
    <p:sldId id="311" r:id="rId3"/>
    <p:sldId id="256" r:id="rId4"/>
    <p:sldId id="260" r:id="rId5"/>
    <p:sldId id="312" r:id="rId6"/>
    <p:sldId id="310" r:id="rId7"/>
    <p:sldId id="303" r:id="rId8"/>
    <p:sldId id="304" r:id="rId9"/>
    <p:sldId id="313" r:id="rId10"/>
    <p:sldId id="317" r:id="rId11"/>
    <p:sldId id="327" r:id="rId12"/>
    <p:sldId id="328" r:id="rId13"/>
    <p:sldId id="314" r:id="rId14"/>
    <p:sldId id="323" r:id="rId15"/>
    <p:sldId id="329" r:id="rId16"/>
    <p:sldId id="319" r:id="rId17"/>
    <p:sldId id="277" r:id="rId18"/>
    <p:sldId id="325" r:id="rId19"/>
    <p:sldId id="320" r:id="rId20"/>
    <p:sldId id="321" r:id="rId21"/>
    <p:sldId id="322" r:id="rId22"/>
  </p:sldIdLst>
  <p:sldSz cx="9144000" cy="6858000" type="screen4x3"/>
  <p:notesSz cx="6858000" cy="9144000"/>
  <p:custDataLst>
    <p:tags r:id="rId2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7" autoAdjust="0"/>
    <p:restoredTop sz="94624" autoAdjust="0"/>
  </p:normalViewPr>
  <p:slideViewPr>
    <p:cSldViewPr>
      <p:cViewPr varScale="1">
        <p:scale>
          <a:sx n="68" d="100"/>
          <a:sy n="68" d="100"/>
        </p:scale>
        <p:origin x="14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4C8E35-0741-4573-9FAF-871BA9A52FB1}" type="datetimeFigureOut">
              <a:rPr lang="en-US" smtClean="0"/>
              <a:t>11/7/2021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C936F5-8C04-4C46-86D6-92EAF84A5DB4}" type="slidenum">
              <a:rPr lang="en-US" smtClean="0"/>
              <a:t>‹#›</a:t>
            </a:fld>
            <a:endParaRPr lang="en-US"/>
          </a:p>
        </p:txBody>
      </p:sp>
    </p:spTree>
    <p:extLst>
      <p:ext uri="{BB962C8B-B14F-4D97-AF65-F5344CB8AC3E}">
        <p14:creationId xmlns:p14="http://schemas.microsoft.com/office/powerpoint/2010/main" val="2270895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BC75D5EA-EA2A-4779-9897-FC134DCFD1CD}"/>
              </a:ext>
            </a:extLst>
          </p:cNvPr>
          <p:cNvSpPr>
            <a:spLocks noGrp="1" noRot="1" noChangeAspect="1" noChangeArrowheads="1" noTextEdit="1"/>
          </p:cNvSpPr>
          <p:nvPr>
            <p:ph type="sldImg"/>
          </p:nvPr>
        </p:nvSpPr>
        <p:spPr>
          <a:ln/>
        </p:spPr>
      </p:sp>
      <p:sp>
        <p:nvSpPr>
          <p:cNvPr id="4099" name="Notes Placeholder 2">
            <a:extLst>
              <a:ext uri="{FF2B5EF4-FFF2-40B4-BE49-F238E27FC236}">
                <a16:creationId xmlns:a16="http://schemas.microsoft.com/office/drawing/2014/main" id="{CC766369-48A3-4C7C-87FD-5CA55FB52AD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panose="020B0604020202020204" pitchFamily="34" charset="0"/>
            </a:endParaRPr>
          </a:p>
        </p:txBody>
      </p:sp>
      <p:sp>
        <p:nvSpPr>
          <p:cNvPr id="4100" name="Slide Number Placeholder 3">
            <a:extLst>
              <a:ext uri="{FF2B5EF4-FFF2-40B4-BE49-F238E27FC236}">
                <a16:creationId xmlns:a16="http://schemas.microsoft.com/office/drawing/2014/main" id="{AE5D518E-452E-4D63-B78C-F4340362E36D}"/>
              </a:ext>
            </a:extLst>
          </p:cNvPr>
          <p:cNvSpPr txBox="1">
            <a:spLocks noGrp="1"/>
          </p:cNvSpPr>
          <p:nvPr/>
        </p:nvSpPr>
        <p:spPr bwMode="auto">
          <a:xfrm>
            <a:off x="3814763" y="9374188"/>
            <a:ext cx="291941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1FDD649A-299F-45BD-8263-BF2202FF70CC}" type="slidenum">
              <a:rPr lang="en-US" altLang="en-US"/>
              <a:pPr algn="r" eaLnBrk="1" hangingPunct="1">
                <a:spcBef>
                  <a:spcPct val="0"/>
                </a:spcBef>
              </a:pPr>
              <a:t>1</a:t>
            </a:fld>
            <a:endParaRPr lang="en-US" altLang="en-US"/>
          </a:p>
        </p:txBody>
      </p:sp>
    </p:spTree>
    <p:extLst>
      <p:ext uri="{BB962C8B-B14F-4D97-AF65-F5344CB8AC3E}">
        <p14:creationId xmlns:p14="http://schemas.microsoft.com/office/powerpoint/2010/main" val="2852565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BC75D5EA-EA2A-4779-9897-FC134DCFD1CD}"/>
              </a:ext>
            </a:extLst>
          </p:cNvPr>
          <p:cNvSpPr>
            <a:spLocks noGrp="1" noRot="1" noChangeAspect="1" noChangeArrowheads="1" noTextEdit="1"/>
          </p:cNvSpPr>
          <p:nvPr>
            <p:ph type="sldImg"/>
          </p:nvPr>
        </p:nvSpPr>
        <p:spPr>
          <a:ln/>
        </p:spPr>
      </p:sp>
      <p:sp>
        <p:nvSpPr>
          <p:cNvPr id="4099" name="Notes Placeholder 2">
            <a:extLst>
              <a:ext uri="{FF2B5EF4-FFF2-40B4-BE49-F238E27FC236}">
                <a16:creationId xmlns:a16="http://schemas.microsoft.com/office/drawing/2014/main" id="{CC766369-48A3-4C7C-87FD-5CA55FB52AD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panose="020B0604020202020204" pitchFamily="34" charset="0"/>
            </a:endParaRPr>
          </a:p>
        </p:txBody>
      </p:sp>
      <p:sp>
        <p:nvSpPr>
          <p:cNvPr id="4100" name="Slide Number Placeholder 3">
            <a:extLst>
              <a:ext uri="{FF2B5EF4-FFF2-40B4-BE49-F238E27FC236}">
                <a16:creationId xmlns:a16="http://schemas.microsoft.com/office/drawing/2014/main" id="{AE5D518E-452E-4D63-B78C-F4340362E36D}"/>
              </a:ext>
            </a:extLst>
          </p:cNvPr>
          <p:cNvSpPr txBox="1">
            <a:spLocks noGrp="1"/>
          </p:cNvSpPr>
          <p:nvPr/>
        </p:nvSpPr>
        <p:spPr bwMode="auto">
          <a:xfrm>
            <a:off x="3814763" y="9374188"/>
            <a:ext cx="291941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1FDD649A-299F-45BD-8263-BF2202FF70CC}" type="slidenum">
              <a:rPr lang="en-US" altLang="en-US"/>
              <a:pPr algn="r" eaLnBrk="1" hangingPunct="1">
                <a:spcBef>
                  <a:spcPct val="0"/>
                </a:spcBef>
              </a:pPr>
              <a:t>2</a:t>
            </a:fld>
            <a:endParaRPr lang="en-US" altLang="en-US"/>
          </a:p>
        </p:txBody>
      </p:sp>
    </p:spTree>
    <p:extLst>
      <p:ext uri="{BB962C8B-B14F-4D97-AF65-F5344CB8AC3E}">
        <p14:creationId xmlns:p14="http://schemas.microsoft.com/office/powerpoint/2010/main" val="3079332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fld id="{E670982B-6BC8-44CA-967E-DAB147031382}" type="slidenum">
              <a:rPr lang="en-US" altLang="en-US">
                <a:latin typeface="Calibri" pitchFamily="34" charset="0"/>
              </a:rPr>
              <a:pPr/>
              <a:t>5</a:t>
            </a:fld>
            <a:endParaRPr lang="en-US" altLang="en-US">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fld id="{AE0D4539-C86B-4251-906A-C00B53990F18}" type="slidenum">
              <a:rPr lang="en-US" altLang="en-US">
                <a:latin typeface="Calibri" pitchFamily="34" charset="0"/>
              </a:rPr>
              <a:pPr/>
              <a:t>6</a:t>
            </a:fld>
            <a:endParaRPr lang="en-US" altLang="en-US">
              <a:latin typeface="Calibri" pitchFamily="34" charset="0"/>
            </a:endParaRPr>
          </a:p>
        </p:txBody>
      </p:sp>
      <p:sp>
        <p:nvSpPr>
          <p:cNvPr id="112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000"/>
          </a:p>
          <a:p>
            <a:endParaRPr lang="en-US" altLang="en-US" sz="1000"/>
          </a:p>
          <a:p>
            <a:endParaRPr lang="en-US" altLang="en-US" sz="1000"/>
          </a:p>
          <a:p>
            <a:endParaRPr lang="en-US" altLang="en-US" sz="1000"/>
          </a:p>
          <a:p>
            <a:endParaRPr lang="en-US" altLang="en-US" sz="1000"/>
          </a:p>
          <a:p>
            <a:endParaRPr lang="en-US" altLang="en-US" sz="1000"/>
          </a:p>
          <a:p>
            <a:endParaRPr lang="en-US" altLang="en-US" sz="1000"/>
          </a:p>
          <a:p>
            <a:endParaRPr lang="en-US" altLang="en-US" sz="1000"/>
          </a:p>
          <a:p>
            <a:endParaRPr lang="en-US" altLang="en-US" sz="1000"/>
          </a:p>
          <a:p>
            <a:endParaRPr lang="en-US" altLang="en-US" sz="1000"/>
          </a:p>
          <a:p>
            <a:endParaRPr lang="en-US" altLang="en-US" sz="1000"/>
          </a:p>
          <a:p>
            <a:endParaRPr lang="en-US" altLang="en-US" sz="1000"/>
          </a:p>
          <a:p>
            <a:endParaRPr lang="en-US" altLang="en-US" sz="1000"/>
          </a:p>
          <a:p>
            <a:endParaRPr lang="en-US" altLang="en-US" sz="1000"/>
          </a:p>
          <a:p>
            <a:endParaRPr lang="en-US" altLang="en-US" sz="1000"/>
          </a:p>
          <a:p>
            <a:endParaRPr lang="en-US" altLang="en-US" sz="1000"/>
          </a:p>
          <a:p>
            <a:endParaRPr lang="en-US" altLang="en-US" sz="1000"/>
          </a:p>
          <a:p>
            <a:endParaRPr lang="en-US" altLang="en-US" sz="1000"/>
          </a:p>
          <a:p>
            <a:endParaRPr lang="en-US" altLang="en-US" sz="1000"/>
          </a:p>
          <a:p>
            <a:r>
              <a:rPr lang="en-US" altLang="en-US" sz="1000"/>
              <a:t>Doan Hung- Khoa Su Dai hoc Quy Nhon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3DC936F5-8C04-4C46-86D6-92EAF84A5DB4}" type="slidenum">
              <a:rPr lang="en-US" smtClean="0"/>
              <a:t>7</a:t>
            </a:fld>
            <a:endParaRPr lang="en-US"/>
          </a:p>
        </p:txBody>
      </p:sp>
    </p:spTree>
    <p:extLst>
      <p:ext uri="{BB962C8B-B14F-4D97-AF65-F5344CB8AC3E}">
        <p14:creationId xmlns:p14="http://schemas.microsoft.com/office/powerpoint/2010/main" val="567611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3DC936F5-8C04-4C46-86D6-92EAF84A5DB4}" type="slidenum">
              <a:rPr lang="en-US" smtClean="0"/>
              <a:t>9</a:t>
            </a:fld>
            <a:endParaRPr lang="en-US"/>
          </a:p>
        </p:txBody>
      </p:sp>
    </p:spTree>
    <p:extLst>
      <p:ext uri="{BB962C8B-B14F-4D97-AF65-F5344CB8AC3E}">
        <p14:creationId xmlns:p14="http://schemas.microsoft.com/office/powerpoint/2010/main" val="2929458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3DC936F5-8C04-4C46-86D6-92EAF84A5DB4}" type="slidenum">
              <a:rPr lang="en-US" smtClean="0"/>
              <a:t>11</a:t>
            </a:fld>
            <a:endParaRPr lang="en-US"/>
          </a:p>
        </p:txBody>
      </p:sp>
    </p:spTree>
    <p:extLst>
      <p:ext uri="{BB962C8B-B14F-4D97-AF65-F5344CB8AC3E}">
        <p14:creationId xmlns:p14="http://schemas.microsoft.com/office/powerpoint/2010/main" val="10721461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3DC936F5-8C04-4C46-86D6-92EAF84A5DB4}" type="slidenum">
              <a:rPr lang="en-US" smtClean="0"/>
              <a:t>12</a:t>
            </a:fld>
            <a:endParaRPr lang="en-US"/>
          </a:p>
        </p:txBody>
      </p:sp>
    </p:spTree>
    <p:extLst>
      <p:ext uri="{BB962C8B-B14F-4D97-AF65-F5344CB8AC3E}">
        <p14:creationId xmlns:p14="http://schemas.microsoft.com/office/powerpoint/2010/main" val="1425352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3DC936F5-8C04-4C46-86D6-92EAF84A5DB4}" type="slidenum">
              <a:rPr lang="en-US" smtClean="0"/>
              <a:t>15</a:t>
            </a:fld>
            <a:endParaRPr lang="en-US"/>
          </a:p>
        </p:txBody>
      </p:sp>
    </p:spTree>
    <p:extLst>
      <p:ext uri="{BB962C8B-B14F-4D97-AF65-F5344CB8AC3E}">
        <p14:creationId xmlns:p14="http://schemas.microsoft.com/office/powerpoint/2010/main" val="1675276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55970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27953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19575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30113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0814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621846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10541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173326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cSld name="Tiêu đề và Bảng">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4638"/>
            <a:ext cx="8229600" cy="1143000"/>
          </a:xfrm>
        </p:spPr>
        <p:txBody>
          <a:bodyPr/>
          <a:lstStyle/>
          <a:p>
            <a:r>
              <a:rPr lang="vi-VN"/>
              <a:t>Bấm &amp; sửa kiểu tiêu đề</a:t>
            </a:r>
          </a:p>
        </p:txBody>
      </p:sp>
      <p:sp>
        <p:nvSpPr>
          <p:cNvPr id="3" name="Chỗ dành sẵn cho Bảng 2"/>
          <p:cNvSpPr>
            <a:spLocks noGrp="1"/>
          </p:cNvSpPr>
          <p:nvPr>
            <p:ph type="tbl" idx="1"/>
          </p:nvPr>
        </p:nvSpPr>
        <p:spPr>
          <a:xfrm>
            <a:off x="457200" y="1600200"/>
            <a:ext cx="8229600" cy="4525963"/>
          </a:xfrm>
        </p:spPr>
        <p:txBody>
          <a:bodyPr/>
          <a:lstStyle/>
          <a:p>
            <a:endParaRPr lang="vi-VN" dirty="0"/>
          </a:p>
        </p:txBody>
      </p:sp>
      <p:sp>
        <p:nvSpPr>
          <p:cNvPr id="4" name="Chỗ dành sẵn cho Ngày tháng 3"/>
          <p:cNvSpPr>
            <a:spLocks noGrp="1"/>
          </p:cNvSpPr>
          <p:nvPr>
            <p:ph type="dt" sz="half" idx="10"/>
          </p:nvPr>
        </p:nvSpPr>
        <p:spPr>
          <a:xfrm>
            <a:off x="457200" y="6245225"/>
            <a:ext cx="2133600" cy="476250"/>
          </a:xfrm>
        </p:spPr>
        <p:txBody>
          <a:bodyPr/>
          <a:lstStyle>
            <a:lvl1pPr>
              <a:defRPr/>
            </a:lvl1pPr>
          </a:lstStyle>
          <a:p>
            <a:endParaRPr lang="en-US"/>
          </a:p>
        </p:txBody>
      </p:sp>
      <p:sp>
        <p:nvSpPr>
          <p:cNvPr id="5" name="Chỗ dành sẵn cho Chân trang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Chỗ dành sẵn cho Số hiệu Bản chiếu 5"/>
          <p:cNvSpPr>
            <a:spLocks noGrp="1"/>
          </p:cNvSpPr>
          <p:nvPr>
            <p:ph type="sldNum" sz="quarter" idx="12"/>
          </p:nvPr>
        </p:nvSpPr>
        <p:spPr>
          <a:xfrm>
            <a:off x="6553200" y="6245225"/>
            <a:ext cx="2133600" cy="476250"/>
          </a:xfrm>
        </p:spPr>
        <p:txBody>
          <a:bodyPr/>
          <a:lstStyle>
            <a:lvl1pPr>
              <a:defRPr/>
            </a:lvl1pPr>
          </a:lstStyle>
          <a:p>
            <a:fld id="{28BB3C10-7EE0-48D1-8DFF-DC6C4ED74394}" type="slidenum">
              <a:rPr lang="en-US"/>
              <a:pPr/>
              <a:t>‹#›</a:t>
            </a:fld>
            <a:endParaRPr lang="en-US"/>
          </a:p>
        </p:txBody>
      </p:sp>
    </p:spTree>
    <p:extLst>
      <p:ext uri="{BB962C8B-B14F-4D97-AF65-F5344CB8AC3E}">
        <p14:creationId xmlns:p14="http://schemas.microsoft.com/office/powerpoint/2010/main" val="1236841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59852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14386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28737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57907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29540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6136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39299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82141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11/7/2021</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381356160"/>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C150F8EE-5D59-4DE2-8315-60C6D8AFD4D8}"/>
              </a:ext>
            </a:extLst>
          </p:cNvPr>
          <p:cNvSpPr>
            <a:spLocks noGrp="1" noChangeArrowheads="1"/>
          </p:cNvSpPr>
          <p:nvPr>
            <p:ph type="title" idx="4294967295"/>
          </p:nvPr>
        </p:nvSpPr>
        <p:spPr>
          <a:xfrm>
            <a:off x="0" y="0"/>
            <a:ext cx="9144000" cy="685800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ctr"/>
            <a:r>
              <a:rPr lang="en-US" altLang="en-US" sz="4000" b="1" dirty="0">
                <a:solidFill>
                  <a:srgbClr val="FF0000"/>
                </a:solidFill>
                <a:latin typeface="Times New Roman" panose="02020603050405020304" pitchFamily="18" charset="0"/>
                <a:cs typeface="Times New Roman" panose="02020603050405020304" pitchFamily="18" charset="0"/>
              </a:rPr>
              <a:t>				</a:t>
            </a:r>
            <a:br>
              <a:rPr lang="en-US" altLang="en-US" sz="4000" b="1" dirty="0">
                <a:solidFill>
                  <a:srgbClr val="FF0000"/>
                </a:solidFill>
                <a:latin typeface="Times New Roman" panose="02020603050405020304" pitchFamily="18" charset="0"/>
                <a:cs typeface="Times New Roman" panose="02020603050405020304" pitchFamily="18" charset="0"/>
              </a:rPr>
            </a:br>
            <a:br>
              <a:rPr lang="vi-VN" altLang="en-US" sz="4000" b="1" dirty="0">
                <a:solidFill>
                  <a:srgbClr val="FF0000"/>
                </a:solidFill>
                <a:latin typeface="Times New Roman" panose="02020603050405020304" pitchFamily="18" charset="0"/>
                <a:cs typeface="Times New Roman" panose="02020603050405020304" pitchFamily="18" charset="0"/>
              </a:rPr>
            </a:br>
            <a:br>
              <a:rPr lang="vi-VN" altLang="en-US" sz="4000" b="1" dirty="0">
                <a:solidFill>
                  <a:srgbClr val="FF0000"/>
                </a:solidFill>
                <a:latin typeface="Times New Roman" panose="02020603050405020304" pitchFamily="18" charset="0"/>
                <a:cs typeface="Times New Roman" panose="02020603050405020304" pitchFamily="18" charset="0"/>
              </a:rPr>
            </a:br>
            <a:br>
              <a:rPr lang="vi-VN" altLang="en-US" sz="4000" b="1" dirty="0">
                <a:solidFill>
                  <a:srgbClr val="FF0000"/>
                </a:solidFill>
                <a:latin typeface="Times New Roman" panose="02020603050405020304" pitchFamily="18" charset="0"/>
                <a:cs typeface="Times New Roman" panose="02020603050405020304" pitchFamily="18" charset="0"/>
              </a:rPr>
            </a:br>
            <a:r>
              <a:rPr lang="vi-VN" sz="4000" b="1" dirty="0">
                <a:solidFill>
                  <a:srgbClr val="FF0000"/>
                </a:solidFill>
                <a:latin typeface="Times New Roman" panose="02020603050405020304" pitchFamily="18" charset="0"/>
                <a:cs typeface="Times New Roman" panose="02020603050405020304" pitchFamily="18" charset="0"/>
              </a:rPr>
              <a:t>LỊCH SỬ LỚP 10</a:t>
            </a:r>
            <a:br>
              <a:rPr lang="vi-VN" sz="4000" b="1" dirty="0">
                <a:solidFill>
                  <a:srgbClr val="FF0000"/>
                </a:solidFill>
                <a:latin typeface="Times New Roman" panose="02020603050405020304" pitchFamily="18" charset="0"/>
                <a:cs typeface="Times New Roman" panose="02020603050405020304" pitchFamily="18" charset="0"/>
              </a:rPr>
            </a:br>
            <a:r>
              <a:rPr lang="vi-VN" sz="4000" b="1" dirty="0">
                <a:solidFill>
                  <a:srgbClr val="FF0000"/>
                </a:solidFill>
                <a:latin typeface="Times New Roman" panose="02020603050405020304" pitchFamily="18" charset="0"/>
                <a:cs typeface="Times New Roman" panose="02020603050405020304" pitchFamily="18" charset="0"/>
              </a:rPr>
              <a:t>(TUẦN 10)</a:t>
            </a:r>
          </a:p>
        </p:txBody>
      </p:sp>
    </p:spTree>
    <p:extLst>
      <p:ext uri="{BB962C8B-B14F-4D97-AF65-F5344CB8AC3E}">
        <p14:creationId xmlns:p14="http://schemas.microsoft.com/office/powerpoint/2010/main" val="70269511"/>
      </p:ext>
    </p:extLst>
  </p:cSld>
  <p:clrMapOvr>
    <a:masterClrMapping/>
  </p:clrMapOvr>
  <p:transition>
    <p:zoom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C2AFF15-4604-4E66-BCEC-4AF31CF8DBF9}"/>
              </a:ext>
            </a:extLst>
          </p:cNvPr>
          <p:cNvSpPr/>
          <p:nvPr/>
        </p:nvSpPr>
        <p:spPr>
          <a:xfrm>
            <a:off x="0" y="1143000"/>
            <a:ext cx="9144000" cy="6858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defRPr/>
            </a:pPr>
            <a:r>
              <a:rPr lang="en-US" altLang="en-US" sz="3200" b="1" dirty="0">
                <a:solidFill>
                  <a:schemeClr val="tx1"/>
                </a:solidFill>
                <a:latin typeface="Times New Roman" panose="02020603050405020304" pitchFamily="18" charset="0"/>
                <a:cs typeface="Times New Roman" panose="02020603050405020304" pitchFamily="18" charset="0"/>
              </a:rPr>
              <a:t>b. </a:t>
            </a:r>
            <a:r>
              <a:rPr lang="en-US" altLang="en-US" sz="3200" b="1" dirty="0" err="1">
                <a:solidFill>
                  <a:schemeClr val="tx1"/>
                </a:solidFill>
                <a:latin typeface="Times New Roman" panose="02020603050405020304" pitchFamily="18" charset="0"/>
                <a:cs typeface="Times New Roman" panose="02020603050405020304" pitchFamily="18" charset="0"/>
              </a:rPr>
              <a:t>Vai</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trò</a:t>
            </a:r>
            <a:r>
              <a:rPr lang="en-US" altLang="en-US" sz="3200" b="1" dirty="0">
                <a:solidFill>
                  <a:schemeClr val="tx1"/>
                </a:solidFill>
                <a:latin typeface="Times New Roman" panose="02020603050405020304" pitchFamily="18" charset="0"/>
                <a:cs typeface="Times New Roman" panose="02020603050405020304" pitchFamily="18" charset="0"/>
              </a:rPr>
              <a:t> </a:t>
            </a:r>
            <a:r>
              <a:rPr lang="vi-VN" altLang="en-US" sz="3200" b="1" dirty="0">
                <a:solidFill>
                  <a:schemeClr val="tx1"/>
                </a:solidFill>
                <a:latin typeface="Times New Roman" panose="02020603050405020304" pitchFamily="18" charset="0"/>
                <a:cs typeface="Times New Roman" panose="02020603050405020304" pitchFamily="18" charset="0"/>
              </a:rPr>
              <a:t>l</a:t>
            </a:r>
            <a:r>
              <a:rPr lang="en-US" sz="3200" b="1" dirty="0" err="1">
                <a:latin typeface="Times New Roman" panose="02020603050405020304" pitchFamily="18" charset="0"/>
                <a:cs typeface="Times New Roman" panose="02020603050405020304" pitchFamily="18" charset="0"/>
              </a:rPr>
              <a:t>ịch</a:t>
            </a:r>
            <a:r>
              <a:rPr lang="en-US" sz="3200" b="1" dirty="0">
                <a:latin typeface="Times New Roman" panose="02020603050405020304" pitchFamily="18" charset="0"/>
                <a:cs typeface="Times New Roman" panose="02020603050405020304" pitchFamily="18" charset="0"/>
              </a:rPr>
              <a:t> </a:t>
            </a:r>
            <a:r>
              <a:rPr lang="vi-VN" sz="3200" b="1" dirty="0">
                <a:latin typeface="Times New Roman" panose="02020603050405020304" pitchFamily="18" charset="0"/>
                <a:cs typeface="Times New Roman" panose="02020603050405020304" pitchFamily="18" charset="0"/>
              </a:rPr>
              <a:t>sử</a:t>
            </a:r>
          </a:p>
        </p:txBody>
      </p:sp>
      <p:sp>
        <p:nvSpPr>
          <p:cNvPr id="5" name="Cloud Callout 4">
            <a:extLst>
              <a:ext uri="{FF2B5EF4-FFF2-40B4-BE49-F238E27FC236}">
                <a16:creationId xmlns:a16="http://schemas.microsoft.com/office/drawing/2014/main" id="{0FC03CCC-512A-4BF9-BCA9-6276DFA07C66}"/>
              </a:ext>
            </a:extLst>
          </p:cNvPr>
          <p:cNvSpPr/>
          <p:nvPr/>
        </p:nvSpPr>
        <p:spPr>
          <a:xfrm>
            <a:off x="4267200" y="2133600"/>
            <a:ext cx="4876800" cy="2438400"/>
          </a:xfrm>
          <a:prstGeom prst="cloudCallout">
            <a:avLst>
              <a:gd name="adj1" fmla="val -56534"/>
              <a:gd name="adj2" fmla="val -61891"/>
            </a:avLst>
          </a:prstGeom>
        </p:spPr>
        <p:style>
          <a:lnRef idx="1">
            <a:schemeClr val="accent4"/>
          </a:lnRef>
          <a:fillRef idx="2">
            <a:schemeClr val="accent4"/>
          </a:fillRef>
          <a:effectRef idx="1">
            <a:schemeClr val="accent4"/>
          </a:effectRef>
          <a:fontRef idx="minor">
            <a:schemeClr val="dk1"/>
          </a:fontRef>
        </p:style>
        <p:txBody>
          <a:bodyPr anchor="ctr"/>
          <a:lstStyle/>
          <a:p>
            <a:pPr>
              <a:defRPr/>
            </a:pP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Vương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triều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Gúp</a:t>
            </a:r>
            <a:r>
              <a:rPr lang="en-US" sz="3200" b="1" dirty="0">
                <a:solidFill>
                  <a:srgbClr val="FF0000"/>
                </a:solidFill>
                <a:latin typeface="Times New Roman" panose="02020603050405020304" pitchFamily="18" charset="0"/>
                <a:cs typeface="Times New Roman" panose="02020603050405020304" pitchFamily="18" charset="0"/>
              </a:rPr>
              <a:t>-ta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vai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trò</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gì</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đối</a:t>
            </a:r>
            <a:r>
              <a:rPr lang="en-US" sz="3200" b="1" dirty="0">
                <a:solidFill>
                  <a:srgbClr val="FF0000"/>
                </a:solidFill>
                <a:latin typeface="Times New Roman" panose="02020603050405020304" pitchFamily="18" charset="0"/>
                <a:cs typeface="Times New Roman" panose="02020603050405020304" pitchFamily="18" charset="0"/>
              </a:rPr>
              <a:t> </a:t>
            </a:r>
            <a:r>
              <a:rPr lang="vi-VN" sz="3200" b="1" dirty="0">
                <a:solidFill>
                  <a:srgbClr val="FF0000"/>
                </a:solidFill>
                <a:latin typeface="Times New Roman" panose="02020603050405020304" pitchFamily="18" charset="0"/>
                <a:cs typeface="Times New Roman" panose="02020603050405020304" pitchFamily="18" charset="0"/>
              </a:rPr>
              <a:t>với l</a:t>
            </a:r>
            <a:r>
              <a:rPr lang="en-US" sz="3200" b="1" dirty="0" err="1">
                <a:solidFill>
                  <a:srgbClr val="FF0000"/>
                </a:solidFill>
                <a:latin typeface="Times New Roman" panose="02020603050405020304" pitchFamily="18" charset="0"/>
                <a:cs typeface="Times New Roman" panose="02020603050405020304" pitchFamily="18" charset="0"/>
              </a:rPr>
              <a:t>ịch</a:t>
            </a:r>
            <a:r>
              <a:rPr lang="en-US" sz="3200" b="1" dirty="0">
                <a:solidFill>
                  <a:srgbClr val="FF0000"/>
                </a:solidFill>
                <a:latin typeface="Times New Roman" panose="02020603050405020304" pitchFamily="18" charset="0"/>
                <a:cs typeface="Times New Roman" panose="02020603050405020304" pitchFamily="18" charset="0"/>
              </a:rPr>
              <a:t> </a:t>
            </a:r>
            <a:r>
              <a:rPr lang="vi-VN" sz="3200" b="1" dirty="0">
                <a:solidFill>
                  <a:srgbClr val="FF0000"/>
                </a:solidFill>
                <a:latin typeface="Times New Roman" panose="02020603050405020304" pitchFamily="18" charset="0"/>
                <a:cs typeface="Times New Roman" panose="02020603050405020304" pitchFamily="18" charset="0"/>
              </a:rPr>
              <a:t>sử Ấn Độ</a:t>
            </a:r>
            <a:r>
              <a:rPr lang="en-US" sz="3200" b="1" dirty="0">
                <a:solidFill>
                  <a:srgbClr val="FF0000"/>
                </a:solidFill>
                <a:latin typeface="Times New Roman" panose="02020603050405020304" pitchFamily="18" charset="0"/>
                <a:cs typeface="Times New Roman" panose="02020603050405020304" pitchFamily="18" charset="0"/>
              </a:rPr>
              <a:t>? </a:t>
            </a:r>
          </a:p>
        </p:txBody>
      </p:sp>
      <p:sp>
        <p:nvSpPr>
          <p:cNvPr id="7" name="Title 10">
            <a:extLst>
              <a:ext uri="{FF2B5EF4-FFF2-40B4-BE49-F238E27FC236}">
                <a16:creationId xmlns:a16="http://schemas.microsoft.com/office/drawing/2014/main" id="{44D74C71-FE31-47EB-A9E0-093E7A41E307}"/>
              </a:ext>
            </a:extLst>
          </p:cNvPr>
          <p:cNvSpPr txBox="1">
            <a:spLocks/>
          </p:cNvSpPr>
          <p:nvPr/>
        </p:nvSpPr>
        <p:spPr>
          <a:xfrm>
            <a:off x="0" y="0"/>
            <a:ext cx="9144000" cy="110900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lIns="91440" tIns="45720" rIns="91440" bIns="45720" spcCol="0" rtlCol="0" fromWordArt="0" anchor="t" forceAA="0">
            <a:noAutofit/>
          </a:bodyPr>
          <a:lstStyle>
            <a:lvl1pPr algn="l" defTabSz="4572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defRPr/>
            </a:pPr>
            <a:r>
              <a:rPr lang="en-US" altLang="en-US" sz="3200" b="1" dirty="0">
                <a:solidFill>
                  <a:schemeClr val="tx1"/>
                </a:solidFill>
                <a:latin typeface="Times New Roman" panose="02020603050405020304" pitchFamily="18" charset="0"/>
                <a:cs typeface="Times New Roman" panose="02020603050405020304" pitchFamily="18" charset="0"/>
              </a:rPr>
              <a:t>2. </a:t>
            </a:r>
            <a:r>
              <a:rPr lang="en-US" altLang="en-US" sz="3200" b="1" dirty="0" err="1">
                <a:solidFill>
                  <a:schemeClr val="tx1"/>
                </a:solidFill>
                <a:latin typeface="Times New Roman" panose="02020603050405020304" pitchFamily="18" charset="0"/>
                <a:cs typeface="Times New Roman" panose="02020603050405020304" pitchFamily="18" charset="0"/>
              </a:rPr>
              <a:t>Vương</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triều</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Gúp</a:t>
            </a:r>
            <a:r>
              <a:rPr lang="en-US" altLang="en-US" sz="3200" b="1" dirty="0">
                <a:solidFill>
                  <a:schemeClr val="tx1"/>
                </a:solidFill>
                <a:latin typeface="Times New Roman" panose="02020603050405020304" pitchFamily="18" charset="0"/>
                <a:cs typeface="Times New Roman" panose="02020603050405020304" pitchFamily="18" charset="0"/>
              </a:rPr>
              <a:t>-ta </a:t>
            </a:r>
            <a:r>
              <a:rPr lang="en-US" altLang="en-US" sz="3200" b="1" dirty="0" err="1">
                <a:solidFill>
                  <a:schemeClr val="tx1"/>
                </a:solidFill>
                <a:latin typeface="Times New Roman" panose="02020603050405020304" pitchFamily="18" charset="0"/>
                <a:cs typeface="Times New Roman" panose="02020603050405020304" pitchFamily="18" charset="0"/>
              </a:rPr>
              <a:t>và</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sự</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phát</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triển</a:t>
            </a:r>
            <a:r>
              <a:rPr lang="en-US" sz="3200" b="1" dirty="0">
                <a:solidFill>
                  <a:schemeClr val="tx1"/>
                </a:solidFill>
                <a:latin typeface="Times New Roman" panose="02020603050405020304" pitchFamily="18" charset="0"/>
                <a:cs typeface="Times New Roman" panose="02020603050405020304" pitchFamily="18" charset="0"/>
              </a:rPr>
              <a:t> </a:t>
            </a:r>
            <a:br>
              <a:rPr lang="vi-VN" sz="3200" b="1" dirty="0">
                <a:solidFill>
                  <a:schemeClr val="tx1"/>
                </a:solidFill>
                <a:latin typeface="Times New Roman" panose="02020603050405020304" pitchFamily="18" charset="0"/>
                <a:cs typeface="Times New Roman" panose="02020603050405020304" pitchFamily="18" charset="0"/>
              </a:rPr>
            </a:br>
            <a:r>
              <a:rPr lang="vi-VN" sz="3200" b="1" dirty="0">
                <a:solidFill>
                  <a:schemeClr val="tx1"/>
                </a:solidFill>
                <a:latin typeface="Times New Roman" panose="02020603050405020304" pitchFamily="18" charset="0"/>
                <a:cs typeface="Times New Roman" panose="02020603050405020304" pitchFamily="18" charset="0"/>
              </a:rPr>
              <a:t>văn hóa truyền thống Ấn Độ.</a:t>
            </a:r>
            <a:endParaRPr lang="en-US" sz="3200" b="1" dirty="0">
              <a:solidFill>
                <a:srgbClr val="006600"/>
              </a:solidFill>
              <a:latin typeface="Arial" panose="020B0604020202020204" pitchFamily="34" charset="0"/>
            </a:endParaRPr>
          </a:p>
        </p:txBody>
      </p:sp>
      <p:sp>
        <p:nvSpPr>
          <p:cNvPr id="11" name="Rectangle 10">
            <a:extLst>
              <a:ext uri="{FF2B5EF4-FFF2-40B4-BE49-F238E27FC236}">
                <a16:creationId xmlns:a16="http://schemas.microsoft.com/office/drawing/2014/main" id="{DDC0E925-3BBC-4877-96CC-5593F63C2BCE}"/>
              </a:ext>
            </a:extLst>
          </p:cNvPr>
          <p:cNvSpPr/>
          <p:nvPr/>
        </p:nvSpPr>
        <p:spPr>
          <a:xfrm>
            <a:off x="0" y="2067580"/>
            <a:ext cx="9144000" cy="523220"/>
          </a:xfrm>
          <a:prstGeom prst="rect">
            <a:avLst/>
          </a:prstGeom>
        </p:spPr>
        <p:txBody>
          <a:bodyPr wrap="square">
            <a:spAutoFit/>
          </a:bodyPr>
          <a:lstStyle/>
          <a:p>
            <a:pPr>
              <a:defRPr/>
            </a:pPr>
            <a:r>
              <a:rPr lang="en-US" alt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Vương triều Gúp-ta là thời kì thống nhất miền bắc Ấn Độ. </a:t>
            </a:r>
          </a:p>
        </p:txBody>
      </p:sp>
      <p:sp>
        <p:nvSpPr>
          <p:cNvPr id="12" name="Rectangle 11">
            <a:extLst>
              <a:ext uri="{FF2B5EF4-FFF2-40B4-BE49-F238E27FC236}">
                <a16:creationId xmlns:a16="http://schemas.microsoft.com/office/drawing/2014/main" id="{81736E09-46DF-44C9-B3BA-64B335F1D73C}"/>
              </a:ext>
            </a:extLst>
          </p:cNvPr>
          <p:cNvSpPr/>
          <p:nvPr/>
        </p:nvSpPr>
        <p:spPr>
          <a:xfrm>
            <a:off x="0" y="2855893"/>
            <a:ext cx="9144000" cy="523220"/>
          </a:xfrm>
          <a:prstGeom prst="rect">
            <a:avLst/>
          </a:prstGeom>
        </p:spPr>
        <p:txBody>
          <a:bodyPr wrap="square">
            <a:spAutoFit/>
          </a:bodyPr>
          <a:lstStyle/>
          <a:p>
            <a:pPr>
              <a:defRPr/>
            </a:pPr>
            <a:r>
              <a:rPr lang="vi-VN" sz="2800" dirty="0">
                <a:latin typeface="Times New Roman" panose="02020603050405020304" pitchFamily="18" charset="0"/>
                <a:cs typeface="Times New Roman" panose="02020603050405020304" pitchFamily="18" charset="0"/>
              </a:rPr>
              <a:t>- Định hình và phát triển của văn hóa truyền thống Ấn Độ</a:t>
            </a:r>
          </a:p>
        </p:txBody>
      </p:sp>
      <p:sp>
        <p:nvSpPr>
          <p:cNvPr id="13" name="Rectangle 12">
            <a:extLst>
              <a:ext uri="{FF2B5EF4-FFF2-40B4-BE49-F238E27FC236}">
                <a16:creationId xmlns:a16="http://schemas.microsoft.com/office/drawing/2014/main" id="{ECBF6CF3-7437-4F74-8302-7F7BE9514BE1}"/>
              </a:ext>
            </a:extLst>
          </p:cNvPr>
          <p:cNvSpPr/>
          <p:nvPr/>
        </p:nvSpPr>
        <p:spPr>
          <a:xfrm>
            <a:off x="0" y="3657600"/>
            <a:ext cx="9144000" cy="523220"/>
          </a:xfrm>
          <a:prstGeom prst="rect">
            <a:avLst/>
          </a:prstGeom>
        </p:spPr>
        <p:txBody>
          <a:bodyPr wrap="square">
            <a:spAutoFit/>
          </a:bodyPr>
          <a:lstStyle/>
          <a:p>
            <a:pPr>
              <a:defRPr/>
            </a:pPr>
            <a:r>
              <a:rPr lang="vi-VN"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Chống lại sự xâm lược của các dân tộc bên ngoài.</a:t>
            </a:r>
          </a:p>
        </p:txBody>
      </p:sp>
      <p:pic>
        <p:nvPicPr>
          <p:cNvPr id="14" name="Picture 7">
            <a:extLst>
              <a:ext uri="{FF2B5EF4-FFF2-40B4-BE49-F238E27FC236}">
                <a16:creationId xmlns:a16="http://schemas.microsoft.com/office/drawing/2014/main" id="{4B0B1249-6ABA-4912-A28F-B6535ED09BA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72719" y="4876800"/>
            <a:ext cx="3671282" cy="1985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2771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5"/>
                                        </p:tgtEl>
                                        <p:attrNameLst>
                                          <p:attrName>ppt_w</p:attrName>
                                        </p:attrNameLst>
                                      </p:cBhvr>
                                      <p:tavLst>
                                        <p:tav tm="0">
                                          <p:val>
                                            <p:strVal val="ppt_w"/>
                                          </p:val>
                                        </p:tav>
                                        <p:tav tm="100000">
                                          <p:val>
                                            <p:fltVal val="0"/>
                                          </p:val>
                                        </p:tav>
                                      </p:tavLst>
                                    </p:anim>
                                    <p:anim calcmode="lin" valueType="num">
                                      <p:cBhvr>
                                        <p:cTn id="7" dur="500"/>
                                        <p:tgtEl>
                                          <p:spTgt spid="5"/>
                                        </p:tgtEl>
                                        <p:attrNameLst>
                                          <p:attrName>ppt_h</p:attrName>
                                        </p:attrNameLst>
                                      </p:cBhvr>
                                      <p:tavLst>
                                        <p:tav tm="0">
                                          <p:val>
                                            <p:strVal val="ppt_h"/>
                                          </p:val>
                                        </p:tav>
                                        <p:tav tm="100000">
                                          <p:val>
                                            <p:fltVal val="0"/>
                                          </p:val>
                                        </p:tav>
                                      </p:tavLst>
                                    </p:anim>
                                    <p:animEffect transition="out" filter="fade">
                                      <p:cBhvr>
                                        <p:cTn id="8" dur="500"/>
                                        <p:tgtEl>
                                          <p:spTgt spid="5"/>
                                        </p:tgtEl>
                                      </p:cBhvr>
                                    </p:animEffect>
                                    <p:set>
                                      <p:cBhvr>
                                        <p:cTn id="9" dur="1" fill="hold">
                                          <p:stCondLst>
                                            <p:cond delay="499"/>
                                          </p:stCondLst>
                                        </p:cTn>
                                        <p:tgtEl>
                                          <p:spTgt spid="5"/>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 calcmode="lin" valueType="num">
                                      <p:cBhvr additive="base">
                                        <p:cTn id="14"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2">
                                            <p:txEl>
                                              <p:pRg st="0" end="0"/>
                                            </p:txEl>
                                          </p:spTgt>
                                        </p:tgtEl>
                                        <p:attrNameLst>
                                          <p:attrName>style.visibility</p:attrName>
                                        </p:attrNameLst>
                                      </p:cBhvr>
                                      <p:to>
                                        <p:strVal val="visible"/>
                                      </p:to>
                                    </p:set>
                                    <p:anim calcmode="lin" valueType="num">
                                      <p:cBhvr additive="base">
                                        <p:cTn id="20"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3">
                                            <p:txEl>
                                              <p:pRg st="0" end="0"/>
                                            </p:txEl>
                                          </p:spTgt>
                                        </p:tgtEl>
                                        <p:attrNameLst>
                                          <p:attrName>style.visibility</p:attrName>
                                        </p:attrNameLst>
                                      </p:cBhvr>
                                      <p:to>
                                        <p:strVal val="visible"/>
                                      </p:to>
                                    </p:set>
                                    <p:anim calcmode="lin" valueType="num">
                                      <p:cBhvr additive="base">
                                        <p:cTn id="26"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0">
            <a:extLst>
              <a:ext uri="{FF2B5EF4-FFF2-40B4-BE49-F238E27FC236}">
                <a16:creationId xmlns:a16="http://schemas.microsoft.com/office/drawing/2014/main" id="{05CD29F7-1555-4512-8971-4987768CEB44}"/>
              </a:ext>
            </a:extLst>
          </p:cNvPr>
          <p:cNvSpPr>
            <a:spLocks noGrp="1"/>
          </p:cNvSpPr>
          <p:nvPr>
            <p:ph type="title"/>
          </p:nvPr>
        </p:nvSpPr>
        <p:spPr>
          <a:xfrm>
            <a:off x="0" y="0"/>
            <a:ext cx="9144000" cy="98042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spcCol="0" rtlCol="0" fromWordArt="0" forceAA="0">
            <a:noAutofit/>
          </a:bodyPr>
          <a:lstStyle/>
          <a:p>
            <a:pPr algn="ctr">
              <a:defRPr/>
            </a:pPr>
            <a:r>
              <a:rPr lang="en-US" altLang="en-US" sz="3200" b="1" dirty="0">
                <a:solidFill>
                  <a:schemeClr val="tx1"/>
                </a:solidFill>
                <a:latin typeface="Times New Roman" panose="02020603050405020304" pitchFamily="18" charset="0"/>
                <a:cs typeface="Times New Roman" panose="02020603050405020304" pitchFamily="18" charset="0"/>
              </a:rPr>
              <a:t>3. </a:t>
            </a:r>
            <a:r>
              <a:rPr lang="en-US" altLang="en-US" sz="3200" b="1" dirty="0" err="1">
                <a:solidFill>
                  <a:schemeClr val="tx1"/>
                </a:solidFill>
                <a:latin typeface="Times New Roman" panose="02020603050405020304" pitchFamily="18" charset="0"/>
                <a:cs typeface="Times New Roman" panose="02020603050405020304" pitchFamily="18" charset="0"/>
              </a:rPr>
              <a:t>Vương</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triều</a:t>
            </a:r>
            <a:r>
              <a:rPr lang="en-US" altLang="en-US" sz="3200" b="1" dirty="0">
                <a:solidFill>
                  <a:schemeClr val="tx1"/>
                </a:solidFill>
                <a:latin typeface="Times New Roman" panose="02020603050405020304" pitchFamily="18" charset="0"/>
                <a:cs typeface="Times New Roman" panose="02020603050405020304" pitchFamily="18" charset="0"/>
              </a:rPr>
              <a:t> </a:t>
            </a:r>
            <a:r>
              <a:rPr lang="vi-VN" sz="3200" b="1" dirty="0">
                <a:solidFill>
                  <a:schemeClr val="tx1"/>
                </a:solidFill>
                <a:latin typeface="Times New Roman" panose="02020603050405020304" pitchFamily="18" charset="0"/>
                <a:cs typeface="Times New Roman" panose="02020603050405020304" pitchFamily="18" charset="0"/>
              </a:rPr>
              <a:t>Hồi giáo Đê-li.</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Cloud Callout 3">
            <a:extLst>
              <a:ext uri="{FF2B5EF4-FFF2-40B4-BE49-F238E27FC236}">
                <a16:creationId xmlns:a16="http://schemas.microsoft.com/office/drawing/2014/main" id="{FD5E28D2-B902-4DA6-B406-AFD29F3A8CD7}"/>
              </a:ext>
            </a:extLst>
          </p:cNvPr>
          <p:cNvSpPr/>
          <p:nvPr/>
        </p:nvSpPr>
        <p:spPr>
          <a:xfrm>
            <a:off x="2667000" y="1676400"/>
            <a:ext cx="6477000" cy="2133600"/>
          </a:xfrm>
          <a:prstGeom prst="cloudCallout">
            <a:avLst>
              <a:gd name="adj1" fmla="val -47753"/>
              <a:gd name="adj2" fmla="val -48579"/>
            </a:avLst>
          </a:prstGeom>
          <a:gradFill>
            <a:gsLst>
              <a:gs pos="0">
                <a:schemeClr val="accent4">
                  <a:tint val="50000"/>
                  <a:satMod val="300000"/>
                </a:schemeClr>
              </a:gs>
              <a:gs pos="52000">
                <a:schemeClr val="accent4">
                  <a:tint val="37000"/>
                  <a:satMod val="300000"/>
                </a:schemeClr>
              </a:gs>
              <a:gs pos="100000">
                <a:schemeClr val="accent4">
                  <a:tint val="15000"/>
                  <a:satMod val="350000"/>
                </a:schemeClr>
              </a:gs>
            </a:gsLst>
          </a:gradFill>
          <a:ln>
            <a:solidFill>
              <a:srgbClr val="FF0066"/>
            </a:solidFill>
          </a:ln>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Quá</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trình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hình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thành</a:t>
            </a:r>
            <a:r>
              <a:rPr lang="en-US" sz="32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Chính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sách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cai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trị</a:t>
            </a:r>
            <a:r>
              <a:rPr lang="en-US" sz="2800" dirty="0"/>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vương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triều</a:t>
            </a:r>
            <a:r>
              <a:rPr lang="en-US" sz="3200" b="1" dirty="0">
                <a:solidFill>
                  <a:srgbClr val="FF0000"/>
                </a:solidFill>
                <a:latin typeface="Times New Roman" panose="02020603050405020304" pitchFamily="18" charset="0"/>
                <a:cs typeface="Times New Roman" panose="02020603050405020304" pitchFamily="18" charset="0"/>
              </a:rPr>
              <a:t> </a:t>
            </a:r>
            <a:r>
              <a:rPr lang="vi-VN" sz="3200" b="1" dirty="0">
                <a:solidFill>
                  <a:srgbClr val="FF0000"/>
                </a:solidFill>
                <a:latin typeface="Times New Roman" panose="02020603050405020304" pitchFamily="18" charset="0"/>
                <a:cs typeface="Times New Roman" panose="02020603050405020304" pitchFamily="18" charset="0"/>
              </a:rPr>
              <a:t>Hồi giáo Đê-li.</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6" name="Rectangle 5">
            <a:extLst>
              <a:ext uri="{FF2B5EF4-FFF2-40B4-BE49-F238E27FC236}">
                <a16:creationId xmlns:a16="http://schemas.microsoft.com/office/drawing/2014/main" id="{DC2AFF15-4604-4E66-BCEC-4AF31CF8DBF9}"/>
              </a:ext>
            </a:extLst>
          </p:cNvPr>
          <p:cNvSpPr/>
          <p:nvPr/>
        </p:nvSpPr>
        <p:spPr>
          <a:xfrm>
            <a:off x="0" y="990600"/>
            <a:ext cx="9144000" cy="6858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defRPr/>
            </a:pPr>
            <a:r>
              <a:rPr lang="en-US" altLang="en-US" sz="3200" b="1" dirty="0">
                <a:solidFill>
                  <a:schemeClr val="tx1"/>
                </a:solidFill>
                <a:latin typeface="Times New Roman" panose="02020603050405020304" pitchFamily="18" charset="0"/>
                <a:cs typeface="Times New Roman" panose="02020603050405020304" pitchFamily="18" charset="0"/>
              </a:rPr>
              <a:t>a. </a:t>
            </a:r>
            <a:r>
              <a:rPr lang="en-US" altLang="en-US" sz="3200" b="1" dirty="0" err="1">
                <a:solidFill>
                  <a:schemeClr val="tx1"/>
                </a:solidFill>
                <a:latin typeface="Times New Roman" panose="02020603050405020304" pitchFamily="18" charset="0"/>
                <a:cs typeface="Times New Roman" panose="02020603050405020304" pitchFamily="18" charset="0"/>
              </a:rPr>
              <a:t>Sự</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thành</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lập</a:t>
            </a:r>
            <a:r>
              <a:rPr lang="en-US" altLang="en-US" sz="3200" b="1" dirty="0">
                <a:solidFill>
                  <a:schemeClr val="tx1"/>
                </a:solidFill>
                <a:latin typeface="Times New Roman" panose="02020603050405020304" pitchFamily="18" charset="0"/>
                <a:cs typeface="Times New Roman" panose="02020603050405020304" pitchFamily="18" charset="0"/>
              </a:rPr>
              <a:t> </a:t>
            </a:r>
            <a:r>
              <a:rPr lang="vi-VN" altLang="en-US" sz="3200" b="1" dirty="0">
                <a:latin typeface="Times New Roman" panose="02020603050405020304" pitchFamily="18" charset="0"/>
                <a:cs typeface="Times New Roman" panose="02020603050405020304" pitchFamily="18" charset="0"/>
              </a:rPr>
              <a:t>v</a:t>
            </a:r>
            <a:r>
              <a:rPr lang="vi-VN" sz="3200" b="1" dirty="0">
                <a:latin typeface="Times New Roman" panose="02020603050405020304" pitchFamily="18" charset="0"/>
                <a:cs typeface="Times New Roman" panose="02020603050405020304" pitchFamily="18" charset="0"/>
              </a:rPr>
              <a:t>à chính sách cai trị:</a:t>
            </a:r>
          </a:p>
        </p:txBody>
      </p:sp>
      <p:sp>
        <p:nvSpPr>
          <p:cNvPr id="2" name="Rectangle 1">
            <a:extLst>
              <a:ext uri="{FF2B5EF4-FFF2-40B4-BE49-F238E27FC236}">
                <a16:creationId xmlns:a16="http://schemas.microsoft.com/office/drawing/2014/main" id="{E0D6C147-BC7E-4328-B781-5EC03BA0367C}"/>
              </a:ext>
            </a:extLst>
          </p:cNvPr>
          <p:cNvSpPr/>
          <p:nvPr/>
        </p:nvSpPr>
        <p:spPr>
          <a:xfrm>
            <a:off x="0" y="3810000"/>
            <a:ext cx="9144000" cy="954107"/>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1206,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chiếm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Đê</a:t>
            </a:r>
            <a:r>
              <a:rPr lang="en-US" sz="2800" dirty="0">
                <a:latin typeface="Times New Roman" panose="02020603050405020304" pitchFamily="18" charset="0"/>
                <a:cs typeface="Times New Roman" panose="02020603050405020304" pitchFamily="18" charset="0"/>
              </a:rPr>
              <a:t>-li.</a:t>
            </a:r>
            <a:endParaRPr lang="vi-VN" sz="2800" dirty="0">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91F7724F-78A6-4951-B4AA-166289C916F7}"/>
              </a:ext>
            </a:extLst>
          </p:cNvPr>
          <p:cNvSpPr/>
          <p:nvPr/>
        </p:nvSpPr>
        <p:spPr>
          <a:xfrm>
            <a:off x="0" y="4734580"/>
            <a:ext cx="9144000" cy="523220"/>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trị</a:t>
            </a:r>
            <a:r>
              <a:rPr lang="en-US" sz="2800" dirty="0">
                <a:latin typeface="Times New Roman" panose="02020603050405020304" pitchFamily="18" charset="0"/>
                <a:cs typeface="Times New Roman" panose="02020603050405020304" pitchFamily="18" charset="0"/>
              </a:rPr>
              <a:t>:</a:t>
            </a:r>
          </a:p>
        </p:txBody>
      </p:sp>
      <p:sp>
        <p:nvSpPr>
          <p:cNvPr id="7" name="Rectangle 6">
            <a:extLst>
              <a:ext uri="{FF2B5EF4-FFF2-40B4-BE49-F238E27FC236}">
                <a16:creationId xmlns:a16="http://schemas.microsoft.com/office/drawing/2014/main" id="{B42CE157-BF5B-40BE-9DCF-9665A194B4F1}"/>
              </a:ext>
            </a:extLst>
          </p:cNvPr>
          <p:cNvSpPr/>
          <p:nvPr/>
        </p:nvSpPr>
        <p:spPr>
          <a:xfrm>
            <a:off x="0" y="5181600"/>
            <a:ext cx="9144000" cy="954107"/>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Truyền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ưu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ruộng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máy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id="{1995F9EC-B31A-4AB4-BE65-8CB33F79E25A}"/>
              </a:ext>
            </a:extLst>
          </p:cNvPr>
          <p:cNvSpPr/>
          <p:nvPr/>
        </p:nvSpPr>
        <p:spPr>
          <a:xfrm>
            <a:off x="0" y="6096000"/>
            <a:ext cx="9144000" cy="523220"/>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Xuất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5958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additive="base">
                                        <p:cTn id="19"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 calcmode="lin" valueType="num">
                                      <p:cBhvr additive="base">
                                        <p:cTn id="31"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0">
            <a:extLst>
              <a:ext uri="{FF2B5EF4-FFF2-40B4-BE49-F238E27FC236}">
                <a16:creationId xmlns:a16="http://schemas.microsoft.com/office/drawing/2014/main" id="{05CD29F7-1555-4512-8971-4987768CEB44}"/>
              </a:ext>
            </a:extLst>
          </p:cNvPr>
          <p:cNvSpPr>
            <a:spLocks noGrp="1"/>
          </p:cNvSpPr>
          <p:nvPr>
            <p:ph type="title"/>
          </p:nvPr>
        </p:nvSpPr>
        <p:spPr>
          <a:xfrm>
            <a:off x="0" y="0"/>
            <a:ext cx="9144000" cy="98042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spcCol="0" rtlCol="0" fromWordArt="0" forceAA="0">
            <a:noAutofit/>
          </a:bodyPr>
          <a:lstStyle/>
          <a:p>
            <a:pPr algn="ctr">
              <a:defRPr/>
            </a:pPr>
            <a:r>
              <a:rPr lang="en-US" altLang="en-US" sz="3200" b="1" dirty="0">
                <a:solidFill>
                  <a:schemeClr val="tx1"/>
                </a:solidFill>
                <a:latin typeface="Times New Roman" panose="02020603050405020304" pitchFamily="18" charset="0"/>
                <a:cs typeface="Times New Roman" panose="02020603050405020304" pitchFamily="18" charset="0"/>
              </a:rPr>
              <a:t>3. </a:t>
            </a:r>
            <a:r>
              <a:rPr lang="en-US" altLang="en-US" sz="3200" b="1" dirty="0" err="1">
                <a:solidFill>
                  <a:schemeClr val="tx1"/>
                </a:solidFill>
                <a:latin typeface="Times New Roman" panose="02020603050405020304" pitchFamily="18" charset="0"/>
                <a:cs typeface="Times New Roman" panose="02020603050405020304" pitchFamily="18" charset="0"/>
              </a:rPr>
              <a:t>Vương</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triều</a:t>
            </a:r>
            <a:r>
              <a:rPr lang="en-US" altLang="en-US" sz="3200" b="1" dirty="0">
                <a:solidFill>
                  <a:schemeClr val="tx1"/>
                </a:solidFill>
                <a:latin typeface="Times New Roman" panose="02020603050405020304" pitchFamily="18" charset="0"/>
                <a:cs typeface="Times New Roman" panose="02020603050405020304" pitchFamily="18" charset="0"/>
              </a:rPr>
              <a:t> </a:t>
            </a:r>
            <a:r>
              <a:rPr lang="vi-VN" sz="3200" b="1" dirty="0">
                <a:solidFill>
                  <a:schemeClr val="tx1"/>
                </a:solidFill>
                <a:latin typeface="Times New Roman" panose="02020603050405020304" pitchFamily="18" charset="0"/>
                <a:cs typeface="Times New Roman" panose="02020603050405020304" pitchFamily="18" charset="0"/>
              </a:rPr>
              <a:t>Hồi giáo Đê-li.</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DC2AFF15-4604-4E66-BCEC-4AF31CF8DBF9}"/>
              </a:ext>
            </a:extLst>
          </p:cNvPr>
          <p:cNvSpPr/>
          <p:nvPr/>
        </p:nvSpPr>
        <p:spPr>
          <a:xfrm>
            <a:off x="0" y="990600"/>
            <a:ext cx="9144000" cy="6858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defRPr/>
            </a:pPr>
            <a:r>
              <a:rPr lang="en-US" altLang="en-US" sz="3200" b="1" dirty="0">
                <a:solidFill>
                  <a:schemeClr val="tx1"/>
                </a:solidFill>
                <a:latin typeface="Times New Roman" panose="02020603050405020304" pitchFamily="18" charset="0"/>
                <a:cs typeface="Times New Roman" panose="02020603050405020304" pitchFamily="18" charset="0"/>
              </a:rPr>
              <a:t>a. </a:t>
            </a:r>
            <a:r>
              <a:rPr lang="en-US" altLang="en-US" sz="3200" b="1" dirty="0" err="1">
                <a:solidFill>
                  <a:schemeClr val="tx1"/>
                </a:solidFill>
                <a:latin typeface="Times New Roman" panose="02020603050405020304" pitchFamily="18" charset="0"/>
                <a:cs typeface="Times New Roman" panose="02020603050405020304" pitchFamily="18" charset="0"/>
              </a:rPr>
              <a:t>Sự</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thành</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lập</a:t>
            </a:r>
            <a:r>
              <a:rPr lang="en-US" altLang="en-US" sz="3200" b="1" dirty="0">
                <a:solidFill>
                  <a:schemeClr val="tx1"/>
                </a:solidFill>
                <a:latin typeface="Times New Roman" panose="02020603050405020304" pitchFamily="18" charset="0"/>
                <a:cs typeface="Times New Roman" panose="02020603050405020304" pitchFamily="18" charset="0"/>
              </a:rPr>
              <a:t> </a:t>
            </a:r>
            <a:r>
              <a:rPr lang="vi-VN" altLang="en-US" sz="3200" b="1" dirty="0">
                <a:latin typeface="Times New Roman" panose="02020603050405020304" pitchFamily="18" charset="0"/>
                <a:cs typeface="Times New Roman" panose="02020603050405020304" pitchFamily="18" charset="0"/>
              </a:rPr>
              <a:t>v</a:t>
            </a:r>
            <a:r>
              <a:rPr lang="vi-VN" sz="3200" b="1" dirty="0">
                <a:latin typeface="Times New Roman" panose="02020603050405020304" pitchFamily="18" charset="0"/>
                <a:cs typeface="Times New Roman" panose="02020603050405020304" pitchFamily="18" charset="0"/>
              </a:rPr>
              <a:t>à chính sách cai trị.</a:t>
            </a:r>
          </a:p>
        </p:txBody>
      </p:sp>
      <p:sp>
        <p:nvSpPr>
          <p:cNvPr id="2" name="Rectangle 1">
            <a:extLst>
              <a:ext uri="{FF2B5EF4-FFF2-40B4-BE49-F238E27FC236}">
                <a16:creationId xmlns:a16="http://schemas.microsoft.com/office/drawing/2014/main" id="{E0D6C147-BC7E-4328-B781-5EC03BA0367C}"/>
              </a:ext>
            </a:extLst>
          </p:cNvPr>
          <p:cNvSpPr/>
          <p:nvPr/>
        </p:nvSpPr>
        <p:spPr>
          <a:xfrm>
            <a:off x="0" y="1752600"/>
            <a:ext cx="9144000" cy="523220"/>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	</a:t>
            </a:r>
            <a:endParaRPr lang="vi-VN" sz="2800" dirty="0">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91F7724F-78A6-4951-B4AA-166289C916F7}"/>
              </a:ext>
            </a:extLst>
          </p:cNvPr>
          <p:cNvSpPr/>
          <p:nvPr/>
        </p:nvSpPr>
        <p:spPr>
          <a:xfrm>
            <a:off x="0" y="2209800"/>
            <a:ext cx="9144000" cy="1384995"/>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trúc</a:t>
            </a:r>
            <a:r>
              <a:rPr lang="en-US" sz="2800" dirty="0">
                <a:latin typeface="Times New Roman" panose="02020603050405020304" pitchFamily="18" charset="0"/>
                <a:cs typeface="Times New Roman" panose="02020603050405020304" pitchFamily="18" charset="0"/>
              </a:rPr>
              <a:t>: 1số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Đê</a:t>
            </a:r>
            <a:r>
              <a:rPr lang="en-US" sz="2800" dirty="0">
                <a:latin typeface="Times New Roman" panose="02020603050405020304" pitchFamily="18" charset="0"/>
                <a:cs typeface="Times New Roman" panose="02020603050405020304" pitchFamily="18" charset="0"/>
              </a:rPr>
              <a:t>-li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giới</a:t>
            </a:r>
            <a:r>
              <a:rPr lang="en-US" sz="2800" dirty="0">
                <a:latin typeface="Times New Roman" panose="02020603050405020304" pitchFamily="18" charset="0"/>
                <a:cs typeface="Times New Roman" panose="02020603050405020304" pitchFamily="18" charset="0"/>
              </a:rPr>
              <a:t> TK XIV.</a:t>
            </a:r>
            <a:endParaRPr lang="vi-VN" sz="2800"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B42CE157-BF5B-40BE-9DCF-9665A194B4F1}"/>
              </a:ext>
            </a:extLst>
          </p:cNvPr>
          <p:cNvSpPr/>
          <p:nvPr/>
        </p:nvSpPr>
        <p:spPr>
          <a:xfrm>
            <a:off x="0" y="3962400"/>
            <a:ext cx="9144000" cy="954107"/>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hóa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Tây</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Đạo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truyền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1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cs typeface="Times New Roman" panose="02020603050405020304" pitchFamily="18" charset="0"/>
              </a:rPr>
              <a:t> Nam Á.</a:t>
            </a:r>
            <a:endParaRPr lang="vi-VN" sz="2800" dirty="0">
              <a:latin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id="{1995F9EC-B31A-4AB4-BE65-8CB33F79E25A}"/>
              </a:ext>
            </a:extLst>
          </p:cNvPr>
          <p:cNvSpPr/>
          <p:nvPr/>
        </p:nvSpPr>
        <p:spPr>
          <a:xfrm>
            <a:off x="0" y="3505200"/>
            <a:ext cx="9144000" cy="523220"/>
          </a:xfrm>
          <a:prstGeom prst="rect">
            <a:avLst/>
          </a:prstGeom>
        </p:spPr>
        <p:txBody>
          <a:bodyPr wrap="square">
            <a:spAutoFit/>
          </a:bodyPr>
          <a:lstStyle/>
          <a:p>
            <a:r>
              <a:rPr lang="en-US" sz="2800" b="1" dirty="0">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Vị</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trí</a:t>
            </a:r>
            <a:r>
              <a:rPr lang="en-US" sz="2800" b="1"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40D86311-7F42-47B5-82AD-9220EFAACDDF}"/>
              </a:ext>
            </a:extLst>
          </p:cNvPr>
          <p:cNvSpPr/>
          <p:nvPr/>
        </p:nvSpPr>
        <p:spPr>
          <a:xfrm>
            <a:off x="0" y="1676400"/>
            <a:ext cx="6381812" cy="556434"/>
          </a:xfrm>
          <a:prstGeom prst="rect">
            <a:avLst/>
          </a:prstGeom>
        </p:spPr>
        <p:txBody>
          <a:bodyPr wrap="none">
            <a:spAutoFit/>
          </a:bodyPr>
          <a:lstStyle/>
          <a:p>
            <a:pPr>
              <a:lnSpc>
                <a:spcPct val="115000"/>
              </a:lnSpc>
              <a:spcAft>
                <a:spcPts val="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	-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hóa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Hồi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giáo</a:t>
            </a:r>
            <a:r>
              <a:rPr lang="en-US" sz="2800" dirty="0">
                <a:latin typeface="Times New Roman" panose="02020603050405020304" pitchFamily="18" charset="0"/>
                <a:ea typeface="Calibri" panose="020F0502020204030204" pitchFamily="34" charset="0"/>
                <a:cs typeface="Times New Roman" panose="02020603050405020304" pitchFamily="18" charset="0"/>
              </a:rPr>
              <a:t> du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nhập</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vào</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Ấn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Độ</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endParaRPr lang="vi-VN"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494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additive="base">
                                        <p:cTn id="1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7">
                                            <p:txEl>
                                              <p:pRg st="1" end="1"/>
                                            </p:txEl>
                                          </p:spTgt>
                                        </p:tgtEl>
                                        <p:attrNameLst>
                                          <p:attrName>style.visibility</p:attrName>
                                        </p:attrNameLst>
                                      </p:cBhvr>
                                      <p:to>
                                        <p:strVal val="visible"/>
                                      </p:to>
                                    </p:set>
                                    <p:anim calcmode="lin" valueType="num">
                                      <p:cBhvr additive="base">
                                        <p:cTn id="29"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2"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67475" y="5414889"/>
            <a:ext cx="2676525"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2"/>
          <p:cNvSpPr txBox="1">
            <a:spLocks noChangeArrowheads="1"/>
          </p:cNvSpPr>
          <p:nvPr/>
        </p:nvSpPr>
        <p:spPr bwMode="auto">
          <a:xfrm>
            <a:off x="1" y="2798050"/>
            <a:ext cx="8305800" cy="2616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228600">
              <a:defRPr>
                <a:solidFill>
                  <a:schemeClr val="tx1"/>
                </a:solidFill>
                <a:latin typeface="Arial" charset="0"/>
              </a:defRPr>
            </a:lvl1pPr>
            <a:lvl2pPr marL="1028700" indent="-457200">
              <a:defRPr>
                <a:solidFill>
                  <a:schemeClr val="tx1"/>
                </a:solidFill>
                <a:latin typeface="Arial" charset="0"/>
              </a:defRPr>
            </a:lvl2pPr>
            <a:lvl3pPr marL="1600200" indent="-457200">
              <a:defRPr>
                <a:solidFill>
                  <a:schemeClr val="tx1"/>
                </a:solidFill>
                <a:latin typeface="Arial" charset="0"/>
              </a:defRPr>
            </a:lvl3pPr>
            <a:lvl4pPr marL="2171700" indent="-457200">
              <a:defRPr>
                <a:solidFill>
                  <a:schemeClr val="tx1"/>
                </a:solidFill>
                <a:latin typeface="Arial" charset="0"/>
              </a:defRPr>
            </a:lvl4pPr>
            <a:lvl5pPr marL="2743200" indent="-457200">
              <a:defRPr>
                <a:solidFill>
                  <a:schemeClr val="tx1"/>
                </a:solidFill>
                <a:latin typeface="Arial" charset="0"/>
              </a:defRPr>
            </a:lvl5pPr>
            <a:lvl6pPr marL="3200400" indent="-457200" fontAlgn="base">
              <a:spcBef>
                <a:spcPct val="0"/>
              </a:spcBef>
              <a:spcAft>
                <a:spcPct val="0"/>
              </a:spcAft>
              <a:defRPr>
                <a:solidFill>
                  <a:schemeClr val="tx1"/>
                </a:solidFill>
                <a:latin typeface="Arial" charset="0"/>
              </a:defRPr>
            </a:lvl6pPr>
            <a:lvl7pPr marL="3657600" indent="-457200" fontAlgn="base">
              <a:spcBef>
                <a:spcPct val="0"/>
              </a:spcBef>
              <a:spcAft>
                <a:spcPct val="0"/>
              </a:spcAft>
              <a:defRPr>
                <a:solidFill>
                  <a:schemeClr val="tx1"/>
                </a:solidFill>
                <a:latin typeface="Arial" charset="0"/>
              </a:defRPr>
            </a:lvl7pPr>
            <a:lvl8pPr marL="4114800" indent="-457200" fontAlgn="base">
              <a:spcBef>
                <a:spcPct val="0"/>
              </a:spcBef>
              <a:spcAft>
                <a:spcPct val="0"/>
              </a:spcAft>
              <a:defRPr>
                <a:solidFill>
                  <a:schemeClr val="tx1"/>
                </a:solidFill>
                <a:latin typeface="Arial" charset="0"/>
              </a:defRPr>
            </a:lvl8pPr>
            <a:lvl9pPr marL="4572000" indent="-457200" fontAlgn="base">
              <a:spcBef>
                <a:spcPct val="0"/>
              </a:spcBef>
              <a:spcAft>
                <a:spcPct val="0"/>
              </a:spcAft>
              <a:defRPr>
                <a:solidFill>
                  <a:schemeClr val="tx1"/>
                </a:solidFill>
                <a:latin typeface="Arial" charset="0"/>
              </a:defRPr>
            </a:lvl9pPr>
          </a:lstStyle>
          <a:p>
            <a:pPr>
              <a:spcBef>
                <a:spcPct val="10000"/>
              </a:spcBef>
              <a:buFontTx/>
              <a:buChar char="-"/>
            </a:pPr>
            <a:r>
              <a:rPr lang="en-US" sz="3200" dirty="0" err="1">
                <a:latin typeface="Times New Roman" pitchFamily="18" charset="0"/>
              </a:rPr>
              <a:t>Người</a:t>
            </a:r>
            <a:r>
              <a:rPr lang="en-US" sz="3200" dirty="0">
                <a:latin typeface="Times New Roman" pitchFamily="18" charset="0"/>
              </a:rPr>
              <a:t> </a:t>
            </a:r>
            <a:r>
              <a:rPr lang="en-US" sz="3200" dirty="0" err="1">
                <a:latin typeface="Times New Roman" pitchFamily="18" charset="0"/>
              </a:rPr>
              <a:t>Hồi</a:t>
            </a:r>
            <a:r>
              <a:rPr lang="en-US" sz="3200" dirty="0">
                <a:latin typeface="Times New Roman" pitchFamily="18" charset="0"/>
              </a:rPr>
              <a:t> </a:t>
            </a:r>
            <a:r>
              <a:rPr lang="en-US" sz="3200" dirty="0" err="1">
                <a:latin typeface="Times New Roman" pitchFamily="18" charset="0"/>
              </a:rPr>
              <a:t>giáo</a:t>
            </a:r>
            <a:r>
              <a:rPr lang="en-US" sz="3200" dirty="0">
                <a:latin typeface="Times New Roman" pitchFamily="18" charset="0"/>
              </a:rPr>
              <a:t> </a:t>
            </a:r>
            <a:r>
              <a:rPr lang="en-US" sz="3200" dirty="0" err="1">
                <a:latin typeface="Times New Roman" pitchFamily="18" charset="0"/>
              </a:rPr>
              <a:t>chiếm</a:t>
            </a:r>
            <a:r>
              <a:rPr lang="en-US" sz="3200" dirty="0">
                <a:latin typeface="Times New Roman" pitchFamily="18" charset="0"/>
              </a:rPr>
              <a:t> </a:t>
            </a:r>
            <a:r>
              <a:rPr lang="en-US" sz="3200" dirty="0" err="1">
                <a:latin typeface="Times New Roman" pitchFamily="18" charset="0"/>
              </a:rPr>
              <a:t>đoạt</a:t>
            </a:r>
            <a:r>
              <a:rPr lang="en-US" sz="3200" dirty="0">
                <a:latin typeface="Times New Roman" pitchFamily="18" charset="0"/>
              </a:rPr>
              <a:t> </a:t>
            </a:r>
            <a:r>
              <a:rPr lang="en-US" sz="3200" dirty="0" err="1">
                <a:latin typeface="Times New Roman" pitchFamily="18" charset="0"/>
              </a:rPr>
              <a:t>ruộng</a:t>
            </a:r>
            <a:r>
              <a:rPr lang="en-US" sz="3200" dirty="0">
                <a:latin typeface="Times New Roman" pitchFamily="18" charset="0"/>
              </a:rPr>
              <a:t> </a:t>
            </a:r>
            <a:r>
              <a:rPr lang="en-US" sz="3200" dirty="0" err="1">
                <a:latin typeface="Times New Roman" pitchFamily="18" charset="0"/>
              </a:rPr>
              <a:t>đất</a:t>
            </a:r>
            <a:r>
              <a:rPr lang="en-US" sz="3200" dirty="0">
                <a:latin typeface="Times New Roman" pitchFamily="18" charset="0"/>
              </a:rPr>
              <a:t>, </a:t>
            </a:r>
            <a:r>
              <a:rPr lang="en-US" sz="3200" dirty="0" err="1">
                <a:latin typeface="Times New Roman" pitchFamily="18" charset="0"/>
              </a:rPr>
              <a:t>địa</a:t>
            </a:r>
            <a:r>
              <a:rPr lang="en-US" sz="3200" dirty="0">
                <a:latin typeface="Times New Roman" pitchFamily="18" charset="0"/>
              </a:rPr>
              <a:t> </a:t>
            </a:r>
            <a:r>
              <a:rPr lang="en-US" sz="3200" dirty="0" err="1">
                <a:latin typeface="Times New Roman" pitchFamily="18" charset="0"/>
              </a:rPr>
              <a:t>vị</a:t>
            </a:r>
            <a:r>
              <a:rPr lang="en-US" sz="3200" dirty="0">
                <a:latin typeface="Times New Roman" pitchFamily="18" charset="0"/>
              </a:rPr>
              <a:t> </a:t>
            </a:r>
            <a:r>
              <a:rPr lang="en-US" sz="3200" dirty="0" err="1">
                <a:latin typeface="Times New Roman" pitchFamily="18" charset="0"/>
              </a:rPr>
              <a:t>trong</a:t>
            </a:r>
            <a:r>
              <a:rPr lang="en-US" sz="3200" dirty="0">
                <a:latin typeface="Times New Roman" pitchFamily="18" charset="0"/>
              </a:rPr>
              <a:t> </a:t>
            </a:r>
            <a:r>
              <a:rPr lang="en-US" sz="3200" dirty="0" err="1">
                <a:latin typeface="Times New Roman" pitchFamily="18" charset="0"/>
              </a:rPr>
              <a:t>bộ</a:t>
            </a:r>
            <a:r>
              <a:rPr lang="en-US" sz="3200" dirty="0">
                <a:latin typeface="Times New Roman" pitchFamily="18" charset="0"/>
              </a:rPr>
              <a:t> </a:t>
            </a:r>
            <a:r>
              <a:rPr lang="en-US" sz="3200" dirty="0" err="1">
                <a:latin typeface="Times New Roman" pitchFamily="18" charset="0"/>
              </a:rPr>
              <a:t>máy</a:t>
            </a:r>
            <a:r>
              <a:rPr lang="en-US" sz="3200" dirty="0">
                <a:latin typeface="Times New Roman" pitchFamily="18" charset="0"/>
              </a:rPr>
              <a:t> </a:t>
            </a:r>
            <a:r>
              <a:rPr lang="en-US" sz="3200" dirty="0" err="1">
                <a:latin typeface="Times New Roman" pitchFamily="18" charset="0"/>
              </a:rPr>
              <a:t>quan</a:t>
            </a:r>
            <a:r>
              <a:rPr lang="en-US" sz="3200" dirty="0">
                <a:latin typeface="Times New Roman" pitchFamily="18" charset="0"/>
              </a:rPr>
              <a:t> </a:t>
            </a:r>
            <a:r>
              <a:rPr lang="en-US" sz="3200" dirty="0" err="1">
                <a:latin typeface="Times New Roman" pitchFamily="18" charset="0"/>
              </a:rPr>
              <a:t>lại</a:t>
            </a:r>
            <a:r>
              <a:rPr lang="en-US" sz="3200" dirty="0">
                <a:latin typeface="Times New Roman" pitchFamily="18" charset="0"/>
              </a:rPr>
              <a:t>, </a:t>
            </a:r>
            <a:r>
              <a:rPr lang="en-US" sz="3200" dirty="0" err="1">
                <a:latin typeface="Times New Roman" pitchFamily="18" charset="0"/>
              </a:rPr>
              <a:t>bắt</a:t>
            </a:r>
            <a:r>
              <a:rPr lang="en-US" sz="3200" dirty="0">
                <a:latin typeface="Times New Roman" pitchFamily="18" charset="0"/>
              </a:rPr>
              <a:t> </a:t>
            </a:r>
            <a:r>
              <a:rPr lang="en-US" sz="3200" dirty="0" err="1">
                <a:latin typeface="Times New Roman" pitchFamily="18" charset="0"/>
              </a:rPr>
              <a:t>nhân</a:t>
            </a:r>
            <a:r>
              <a:rPr lang="en-US" sz="3200" dirty="0">
                <a:latin typeface="Times New Roman" pitchFamily="18" charset="0"/>
              </a:rPr>
              <a:t> </a:t>
            </a:r>
            <a:r>
              <a:rPr lang="en-US" sz="3200" dirty="0" err="1">
                <a:latin typeface="Times New Roman" pitchFamily="18" charset="0"/>
              </a:rPr>
              <a:t>dân</a:t>
            </a:r>
            <a:r>
              <a:rPr lang="en-US" sz="3200" dirty="0">
                <a:latin typeface="Times New Roman" pitchFamily="18" charset="0"/>
              </a:rPr>
              <a:t> </a:t>
            </a:r>
            <a:r>
              <a:rPr lang="en-US" sz="3200" dirty="0" err="1">
                <a:latin typeface="Times New Roman" pitchFamily="18" charset="0"/>
              </a:rPr>
              <a:t>Ấn</a:t>
            </a:r>
            <a:r>
              <a:rPr lang="en-US" sz="3200" dirty="0">
                <a:latin typeface="Times New Roman" pitchFamily="18" charset="0"/>
              </a:rPr>
              <a:t> </a:t>
            </a:r>
            <a:r>
              <a:rPr lang="en-US" sz="3200" dirty="0" err="1">
                <a:latin typeface="Times New Roman" pitchFamily="18" charset="0"/>
              </a:rPr>
              <a:t>nộp</a:t>
            </a:r>
            <a:r>
              <a:rPr lang="en-US" sz="3200" dirty="0">
                <a:latin typeface="Times New Roman" pitchFamily="18" charset="0"/>
              </a:rPr>
              <a:t> “</a:t>
            </a:r>
            <a:r>
              <a:rPr lang="en-US" sz="3200" dirty="0" err="1">
                <a:latin typeface="Times New Roman" pitchFamily="18" charset="0"/>
              </a:rPr>
              <a:t>thuế</a:t>
            </a:r>
            <a:r>
              <a:rPr lang="en-US" sz="3200" dirty="0">
                <a:latin typeface="Times New Roman" pitchFamily="18" charset="0"/>
              </a:rPr>
              <a:t> </a:t>
            </a:r>
            <a:r>
              <a:rPr lang="en-US" sz="3200" dirty="0" err="1">
                <a:latin typeface="Times New Roman" pitchFamily="18" charset="0"/>
              </a:rPr>
              <a:t>ngoại</a:t>
            </a:r>
            <a:r>
              <a:rPr lang="en-US" sz="3200" dirty="0">
                <a:latin typeface="Times New Roman" pitchFamily="18" charset="0"/>
              </a:rPr>
              <a:t> </a:t>
            </a:r>
            <a:r>
              <a:rPr lang="en-US" sz="3200" dirty="0" err="1">
                <a:latin typeface="Times New Roman" pitchFamily="18" charset="0"/>
              </a:rPr>
              <a:t>đạo</a:t>
            </a:r>
            <a:r>
              <a:rPr lang="en-US" sz="3200" dirty="0">
                <a:latin typeface="Times New Roman" pitchFamily="18" charset="0"/>
              </a:rPr>
              <a:t>”</a:t>
            </a:r>
            <a:r>
              <a:rPr lang="vi-VN" sz="3200" dirty="0">
                <a:latin typeface="Times New Roman" pitchFamily="18" charset="0"/>
              </a:rPr>
              <a:t>, áp đặt đạo Hồi.....</a:t>
            </a:r>
          </a:p>
          <a:p>
            <a:pPr indent="0">
              <a:spcBef>
                <a:spcPct val="10000"/>
              </a:spcBef>
            </a:pPr>
            <a:r>
              <a:rPr lang="vi-VN" sz="3200" dirty="0">
                <a:latin typeface="Times New Roman" pitchFamily="18" charset="0"/>
              </a:rPr>
              <a:t>	=&gt; Sự phân biệt sắc tộc, tôn giáo làm cho mâu thuẫn trong xã hội Ấn Độ dâng cao.</a:t>
            </a:r>
            <a:endParaRPr lang="en-US" sz="3200" dirty="0">
              <a:latin typeface="Times New Roman" pitchFamily="18" charset="0"/>
            </a:endParaRPr>
          </a:p>
        </p:txBody>
      </p:sp>
      <p:sp>
        <p:nvSpPr>
          <p:cNvPr id="12" name="AutoShape 4"/>
          <p:cNvSpPr>
            <a:spLocks noChangeArrowheads="1"/>
          </p:cNvSpPr>
          <p:nvPr/>
        </p:nvSpPr>
        <p:spPr bwMode="auto">
          <a:xfrm>
            <a:off x="2667000" y="1065748"/>
            <a:ext cx="5029201" cy="1732302"/>
          </a:xfrm>
          <a:prstGeom prst="cloudCallout">
            <a:avLst>
              <a:gd name="adj1" fmla="val -36515"/>
              <a:gd name="adj2" fmla="val 55711"/>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10000"/>
              </a:spcBef>
            </a:pPr>
            <a:r>
              <a:rPr lang="vi-VN" sz="2400" b="1" dirty="0">
                <a:latin typeface="Times New Roman" pitchFamily="18" charset="0"/>
              </a:rPr>
              <a:t>Những chính sách trên đã có tác động như thế nào đến xã hội?</a:t>
            </a:r>
            <a:endParaRPr lang="en-US" sz="2400" b="1" dirty="0">
              <a:latin typeface="Times New Roman" pitchFamily="18" charset="0"/>
            </a:endParaRPr>
          </a:p>
        </p:txBody>
      </p:sp>
      <p:sp>
        <p:nvSpPr>
          <p:cNvPr id="9" name="Title 10">
            <a:extLst>
              <a:ext uri="{FF2B5EF4-FFF2-40B4-BE49-F238E27FC236}">
                <a16:creationId xmlns:a16="http://schemas.microsoft.com/office/drawing/2014/main" id="{55C4EFEE-9140-4E5C-A841-2E975A26E70D}"/>
              </a:ext>
            </a:extLst>
          </p:cNvPr>
          <p:cNvSpPr txBox="1">
            <a:spLocks/>
          </p:cNvSpPr>
          <p:nvPr/>
        </p:nvSpPr>
        <p:spPr>
          <a:xfrm>
            <a:off x="0" y="-42204"/>
            <a:ext cx="9144000" cy="110900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lIns="91440" tIns="45720" rIns="91440" bIns="45720" spcCol="0" rtlCol="0" fromWordArt="0" anchor="t" forceAA="0">
            <a:noAutofit/>
          </a:bodyPr>
          <a:lstStyle>
            <a:lvl1pPr algn="l" defTabSz="4572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defRPr/>
            </a:pPr>
            <a:r>
              <a:rPr lang="en-US" altLang="en-US" sz="3200" b="1" dirty="0">
                <a:solidFill>
                  <a:schemeClr val="tx1"/>
                </a:solidFill>
                <a:latin typeface="Times New Roman" panose="02020603050405020304" pitchFamily="18" charset="0"/>
                <a:cs typeface="Times New Roman" panose="02020603050405020304" pitchFamily="18" charset="0"/>
              </a:rPr>
              <a:t>3. </a:t>
            </a:r>
            <a:r>
              <a:rPr lang="en-US" altLang="en-US" sz="3200" b="1" dirty="0" err="1">
                <a:solidFill>
                  <a:schemeClr val="tx1"/>
                </a:solidFill>
                <a:latin typeface="Times New Roman" panose="02020603050405020304" pitchFamily="18" charset="0"/>
                <a:cs typeface="Times New Roman" panose="02020603050405020304" pitchFamily="18" charset="0"/>
              </a:rPr>
              <a:t>Vương</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triều</a:t>
            </a:r>
            <a:r>
              <a:rPr lang="en-US" altLang="en-US" sz="3200" b="1" dirty="0">
                <a:solidFill>
                  <a:schemeClr val="tx1"/>
                </a:solidFill>
                <a:latin typeface="Times New Roman" panose="02020603050405020304" pitchFamily="18" charset="0"/>
                <a:cs typeface="Times New Roman" panose="02020603050405020304" pitchFamily="18" charset="0"/>
              </a:rPr>
              <a:t> </a:t>
            </a:r>
            <a:r>
              <a:rPr lang="vi-VN" sz="3200" b="1" dirty="0">
                <a:solidFill>
                  <a:schemeClr val="tx1"/>
                </a:solidFill>
                <a:latin typeface="Times New Roman" panose="02020603050405020304" pitchFamily="18" charset="0"/>
                <a:cs typeface="Times New Roman" panose="02020603050405020304" pitchFamily="18" charset="0"/>
              </a:rPr>
              <a:t>Hồi giáo Đê-li.</a:t>
            </a:r>
            <a:endParaRPr lang="en-US" sz="3200" b="1" dirty="0">
              <a:solidFill>
                <a:srgbClr val="006600"/>
              </a:solidFill>
              <a:latin typeface="Arial" panose="020B0604020202020204" pitchFamily="34" charset="0"/>
            </a:endParaRPr>
          </a:p>
        </p:txBody>
      </p:sp>
    </p:spTree>
    <p:extLst>
      <p:ext uri="{BB962C8B-B14F-4D97-AF65-F5344CB8AC3E}">
        <p14:creationId xmlns:p14="http://schemas.microsoft.com/office/powerpoint/2010/main" val="62672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anim calcmode="lin" valueType="num">
                                      <p:cBhvr additive="base">
                                        <p:cTn id="13"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 calcmode="lin" valueType="num">
                                      <p:cBhvr additive="base">
                                        <p:cTn id="19"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1" name="Rectangle 3"/>
          <p:cNvSpPr>
            <a:spLocks noGrp="1" noChangeArrowheads="1"/>
          </p:cNvSpPr>
          <p:nvPr>
            <p:ph idx="1"/>
          </p:nvPr>
        </p:nvSpPr>
        <p:spPr>
          <a:xfrm>
            <a:off x="304800" y="1447800"/>
            <a:ext cx="7162800" cy="4191000"/>
          </a:xfrm>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oAutofit/>
          </a:bodyPr>
          <a:lstStyle/>
          <a:p>
            <a:pPr marL="0" indent="0" algn="just">
              <a:lnSpc>
                <a:spcPct val="90000"/>
              </a:lnSpc>
              <a:buNone/>
            </a:pP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Đạo</a:t>
            </a:r>
            <a:r>
              <a:rPr lang="en-US" sz="3200" dirty="0">
                <a:solidFill>
                  <a:srgbClr val="FF0000"/>
                </a:solidFill>
                <a:latin typeface="Times New Roman" pitchFamily="18" charset="0"/>
                <a:cs typeface="Times New Roman" pitchFamily="18" charset="0"/>
              </a:rPr>
              <a:t> Hồi theo tiếng Ảrập là Ixlam nghĩa là "phục tùng", về sau dân tộc Hồi ở Trung Quốc theo tôn giáo này nên ta quen gọi là Đạo Hồi. </a:t>
            </a:r>
          </a:p>
          <a:p>
            <a:pPr marL="0" indent="0" algn="just">
              <a:lnSpc>
                <a:spcPct val="90000"/>
              </a:lnSpc>
              <a:buNone/>
            </a:pP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Đạo</a:t>
            </a:r>
            <a:r>
              <a:rPr lang="en-US" sz="3200" dirty="0">
                <a:solidFill>
                  <a:srgbClr val="FF0000"/>
                </a:solidFill>
                <a:latin typeface="Times New Roman" pitchFamily="18" charset="0"/>
                <a:cs typeface="Times New Roman" pitchFamily="18" charset="0"/>
              </a:rPr>
              <a:t> Hồi là một tôn giáo nhất thần tuyệt đối. Vị thần duy nhất mà Đạo Hồi tôn thờ là thánh Ala. Tín đồ Hồi giáo tin rằng ngoài thánh Ala không có vị thần nào khác. </a:t>
            </a:r>
          </a:p>
        </p:txBody>
      </p:sp>
      <p:sp>
        <p:nvSpPr>
          <p:cNvPr id="6" name="Title 10">
            <a:extLst>
              <a:ext uri="{FF2B5EF4-FFF2-40B4-BE49-F238E27FC236}">
                <a16:creationId xmlns:a16="http://schemas.microsoft.com/office/drawing/2014/main" id="{7D9A181C-719E-4DCB-A5DE-EC00F0CECDD4}"/>
              </a:ext>
            </a:extLst>
          </p:cNvPr>
          <p:cNvSpPr txBox="1">
            <a:spLocks/>
          </p:cNvSpPr>
          <p:nvPr/>
        </p:nvSpPr>
        <p:spPr>
          <a:xfrm>
            <a:off x="0" y="-70339"/>
            <a:ext cx="9144000" cy="1365739"/>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lIns="91440" tIns="45720" rIns="91440" bIns="45720" spcCol="0" rtlCol="0" fromWordArt="0" anchor="t" forceAA="0">
            <a:noAutofit/>
          </a:bodyPr>
          <a:lstStyle>
            <a:lvl1pPr algn="l" defTabSz="4572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defRPr/>
            </a:pPr>
            <a:r>
              <a:rPr lang="en-US" dirty="0" err="1">
                <a:solidFill>
                  <a:srgbClr val="FF0000"/>
                </a:solidFill>
                <a:latin typeface="Times New Roman" pitchFamily="18" charset="0"/>
                <a:cs typeface="Times New Roman" pitchFamily="18" charset="0"/>
              </a:rPr>
              <a:t>Vài</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nét</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về</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Hồi</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giáo</a:t>
            </a:r>
            <a:endParaRPr lang="en-US" dirty="0">
              <a:solidFill>
                <a:srgbClr val="006600"/>
              </a:solidFill>
              <a:latin typeface="Arial" panose="020B0604020202020204" pitchFamily="34" charset="0"/>
            </a:endParaRPr>
          </a:p>
        </p:txBody>
      </p:sp>
    </p:spTree>
    <p:extLst>
      <p:ext uri="{BB962C8B-B14F-4D97-AF65-F5344CB8AC3E}">
        <p14:creationId xmlns:p14="http://schemas.microsoft.com/office/powerpoint/2010/main" val="21143356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96291">
                                            <p:txEl>
                                              <p:pRg st="0" end="0"/>
                                            </p:txEl>
                                          </p:spTgt>
                                        </p:tgtEl>
                                        <p:attrNameLst>
                                          <p:attrName>style.visibility</p:attrName>
                                        </p:attrNameLst>
                                      </p:cBhvr>
                                      <p:to>
                                        <p:strVal val="visible"/>
                                      </p:to>
                                    </p:set>
                                    <p:anim calcmode="lin" valueType="num">
                                      <p:cBhvr additive="base">
                                        <p:cTn id="7" dur="500" fill="hold"/>
                                        <p:tgtEl>
                                          <p:spTgt spid="3962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96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96291">
                                            <p:txEl>
                                              <p:pRg st="1" end="1"/>
                                            </p:txEl>
                                          </p:spTgt>
                                        </p:tgtEl>
                                        <p:attrNameLst>
                                          <p:attrName>style.visibility</p:attrName>
                                        </p:attrNameLst>
                                      </p:cBhvr>
                                      <p:to>
                                        <p:strVal val="visible"/>
                                      </p:to>
                                    </p:set>
                                    <p:anim calcmode="lin" valueType="num">
                                      <p:cBhvr additive="base">
                                        <p:cTn id="13" dur="500" fill="hold"/>
                                        <p:tgtEl>
                                          <p:spTgt spid="3962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9629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0">
            <a:extLst>
              <a:ext uri="{FF2B5EF4-FFF2-40B4-BE49-F238E27FC236}">
                <a16:creationId xmlns:a16="http://schemas.microsoft.com/office/drawing/2014/main" id="{05CD29F7-1555-4512-8971-4987768CEB44}"/>
              </a:ext>
            </a:extLst>
          </p:cNvPr>
          <p:cNvSpPr>
            <a:spLocks noGrp="1"/>
          </p:cNvSpPr>
          <p:nvPr>
            <p:ph type="title"/>
          </p:nvPr>
        </p:nvSpPr>
        <p:spPr>
          <a:xfrm>
            <a:off x="0" y="0"/>
            <a:ext cx="9144000" cy="98042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spcCol="0" rtlCol="0" fromWordArt="0" forceAA="0">
            <a:noAutofit/>
          </a:bodyPr>
          <a:lstStyle/>
          <a:p>
            <a:pPr algn="ctr">
              <a:defRPr/>
            </a:pPr>
            <a:r>
              <a:rPr lang="en-US" altLang="en-US" sz="3200" b="1" dirty="0">
                <a:solidFill>
                  <a:schemeClr val="tx1"/>
                </a:solidFill>
                <a:latin typeface="Times New Roman" panose="02020603050405020304" pitchFamily="18" charset="0"/>
                <a:cs typeface="Times New Roman" panose="02020603050405020304" pitchFamily="18" charset="0"/>
              </a:rPr>
              <a:t>4. </a:t>
            </a:r>
            <a:r>
              <a:rPr lang="en-US" altLang="en-US" sz="3200" b="1" dirty="0" err="1">
                <a:solidFill>
                  <a:schemeClr val="tx1"/>
                </a:solidFill>
                <a:latin typeface="Times New Roman" panose="02020603050405020304" pitchFamily="18" charset="0"/>
                <a:cs typeface="Times New Roman" panose="02020603050405020304" pitchFamily="18" charset="0"/>
              </a:rPr>
              <a:t>Vương</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triều</a:t>
            </a:r>
            <a:r>
              <a:rPr lang="vi-VN" altLang="en-US" sz="3200" b="1" dirty="0">
                <a:solidFill>
                  <a:schemeClr val="tx1"/>
                </a:solidFill>
                <a:latin typeface="Times New Roman" panose="02020603050405020304" pitchFamily="18" charset="0"/>
                <a:cs typeface="Times New Roman" panose="02020603050405020304" pitchFamily="18" charset="0"/>
              </a:rPr>
              <a:t> Mô-gôn</a:t>
            </a:r>
            <a:r>
              <a:rPr lang="vi-VN" sz="3200" b="1" dirty="0">
                <a:solidFill>
                  <a:schemeClr val="tx1"/>
                </a:solidFill>
                <a:latin typeface="Times New Roman" panose="02020603050405020304" pitchFamily="18" charset="0"/>
                <a:cs typeface="Times New Roman" panose="02020603050405020304" pitchFamily="18" charset="0"/>
              </a:rPr>
              <a:t>.</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Cloud Callout 3">
            <a:extLst>
              <a:ext uri="{FF2B5EF4-FFF2-40B4-BE49-F238E27FC236}">
                <a16:creationId xmlns:a16="http://schemas.microsoft.com/office/drawing/2014/main" id="{FD5E28D2-B902-4DA6-B406-AFD29F3A8CD7}"/>
              </a:ext>
            </a:extLst>
          </p:cNvPr>
          <p:cNvSpPr/>
          <p:nvPr/>
        </p:nvSpPr>
        <p:spPr>
          <a:xfrm>
            <a:off x="3276600" y="1676400"/>
            <a:ext cx="5867400" cy="2133600"/>
          </a:xfrm>
          <a:prstGeom prst="cloudCallout">
            <a:avLst>
              <a:gd name="adj1" fmla="val 22359"/>
              <a:gd name="adj2" fmla="val -62426"/>
            </a:avLst>
          </a:prstGeom>
          <a:gradFill>
            <a:gsLst>
              <a:gs pos="0">
                <a:schemeClr val="accent4">
                  <a:tint val="50000"/>
                  <a:satMod val="300000"/>
                </a:schemeClr>
              </a:gs>
              <a:gs pos="52000">
                <a:schemeClr val="accent4">
                  <a:tint val="37000"/>
                  <a:satMod val="300000"/>
                </a:schemeClr>
              </a:gs>
              <a:gs pos="100000">
                <a:schemeClr val="accent4">
                  <a:tint val="15000"/>
                  <a:satMod val="350000"/>
                </a:schemeClr>
              </a:gs>
            </a:gsLst>
          </a:gradFill>
          <a:ln>
            <a:solidFill>
              <a:srgbClr val="FF0066"/>
            </a:solidFill>
          </a:ln>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Quá</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trình</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hình</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thành</a:t>
            </a:r>
            <a:r>
              <a:rPr lang="en-US" sz="3200" i="1" dirty="0">
                <a:solidFill>
                  <a:srgbClr val="FF0000"/>
                </a:solidFill>
                <a:latin typeface="Times New Roman" panose="02020603050405020304" pitchFamily="18" charset="0"/>
                <a:cs typeface="Times New Roman" panose="02020603050405020304" pitchFamily="18" charset="0"/>
              </a:rPr>
              <a:t> </a:t>
            </a:r>
            <a:r>
              <a:rPr lang="vi-VN" sz="3200" i="1" dirty="0">
                <a:solidFill>
                  <a:srgbClr val="FF0000"/>
                </a:solidFill>
                <a:latin typeface="Times New Roman" panose="02020603050405020304" pitchFamily="18" charset="0"/>
                <a:cs typeface="Times New Roman" panose="02020603050405020304" pitchFamily="18" charset="0"/>
              </a:rPr>
              <a:t>c</a:t>
            </a:r>
            <a:r>
              <a:rPr lang="en-US" sz="3200" i="1" dirty="0" err="1">
                <a:solidFill>
                  <a:srgbClr val="FF0000"/>
                </a:solidFill>
                <a:latin typeface="Times New Roman" panose="02020603050405020304" pitchFamily="18" charset="0"/>
                <a:cs typeface="Times New Roman" panose="02020603050405020304" pitchFamily="18" charset="0"/>
              </a:rPr>
              <a:t>ủa</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vương</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triều</a:t>
            </a:r>
            <a:r>
              <a:rPr lang="en-US" sz="3200" i="1" dirty="0">
                <a:solidFill>
                  <a:srgbClr val="FF0000"/>
                </a:solidFill>
                <a:latin typeface="Times New Roman" panose="02020603050405020304" pitchFamily="18" charset="0"/>
                <a:cs typeface="Times New Roman" panose="02020603050405020304" pitchFamily="18" charset="0"/>
              </a:rPr>
              <a:t> </a:t>
            </a:r>
            <a:r>
              <a:rPr lang="vi-VN" sz="3200" i="1" dirty="0">
                <a:solidFill>
                  <a:srgbClr val="FF0000"/>
                </a:solidFill>
                <a:latin typeface="Times New Roman" panose="02020603050405020304" pitchFamily="18" charset="0"/>
                <a:cs typeface="Times New Roman" panose="02020603050405020304" pitchFamily="18" charset="0"/>
              </a:rPr>
              <a:t>Môgôn?</a:t>
            </a:r>
            <a:endParaRPr lang="en-US" sz="3200" i="1" dirty="0">
              <a:solidFill>
                <a:srgbClr val="FF0000"/>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DC2AFF15-4604-4E66-BCEC-4AF31CF8DBF9}"/>
              </a:ext>
            </a:extLst>
          </p:cNvPr>
          <p:cNvSpPr/>
          <p:nvPr/>
        </p:nvSpPr>
        <p:spPr>
          <a:xfrm>
            <a:off x="0" y="990600"/>
            <a:ext cx="9144000" cy="6858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defRPr/>
            </a:pPr>
            <a:r>
              <a:rPr lang="en-US" altLang="en-US" sz="3200" b="1" dirty="0">
                <a:solidFill>
                  <a:schemeClr val="tx1"/>
                </a:solidFill>
                <a:latin typeface="Times New Roman" panose="02020603050405020304" pitchFamily="18" charset="0"/>
                <a:cs typeface="Times New Roman" panose="02020603050405020304" pitchFamily="18" charset="0"/>
              </a:rPr>
              <a:t>a. </a:t>
            </a:r>
            <a:r>
              <a:rPr lang="en-US" altLang="en-US" sz="3200" b="1" dirty="0" err="1">
                <a:solidFill>
                  <a:schemeClr val="tx1"/>
                </a:solidFill>
                <a:latin typeface="Times New Roman" panose="02020603050405020304" pitchFamily="18" charset="0"/>
                <a:cs typeface="Times New Roman" panose="02020603050405020304" pitchFamily="18" charset="0"/>
              </a:rPr>
              <a:t>Sự</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thành</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lập</a:t>
            </a:r>
            <a:r>
              <a:rPr lang="en-US" altLang="en-US" sz="3200" b="1" dirty="0">
                <a:solidFill>
                  <a:schemeClr val="tx1"/>
                </a:solidFill>
                <a:latin typeface="Times New Roman" panose="02020603050405020304" pitchFamily="18" charset="0"/>
                <a:cs typeface="Times New Roman" panose="02020603050405020304" pitchFamily="18" charset="0"/>
              </a:rPr>
              <a:t>.</a:t>
            </a:r>
            <a:endParaRPr lang="vi-VN" sz="3200" b="1" dirty="0">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E0D6C147-BC7E-4328-B781-5EC03BA0367C}"/>
              </a:ext>
            </a:extLst>
          </p:cNvPr>
          <p:cNvSpPr/>
          <p:nvPr/>
        </p:nvSpPr>
        <p:spPr>
          <a:xfrm>
            <a:off x="0" y="3733800"/>
            <a:ext cx="9144000" cy="523220"/>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	- 1398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91F7724F-78A6-4951-B4AA-166289C916F7}"/>
              </a:ext>
            </a:extLst>
          </p:cNvPr>
          <p:cNvSpPr/>
          <p:nvPr/>
        </p:nvSpPr>
        <p:spPr>
          <a:xfrm>
            <a:off x="0" y="4191000"/>
            <a:ext cx="9144000" cy="523220"/>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	- 1526  </a:t>
            </a:r>
            <a:r>
              <a:rPr lang="en-US" sz="2800" dirty="0" err="1">
                <a:latin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Mô-gôn</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B42CE157-BF5B-40BE-9DCF-9665A194B4F1}"/>
              </a:ext>
            </a:extLst>
          </p:cNvPr>
          <p:cNvSpPr/>
          <p:nvPr/>
        </p:nvSpPr>
        <p:spPr>
          <a:xfrm>
            <a:off x="457200" y="4648200"/>
            <a:ext cx="8153400" cy="1815882"/>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vua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cs typeface="Times New Roman" panose="02020603050405020304" pitchFamily="18" charset="0"/>
              </a:rPr>
              <a:t> ra </a:t>
            </a:r>
            <a:r>
              <a:rPr lang="en-US" sz="2800" dirty="0" err="1">
                <a:latin typeface="Times New Roman" panose="02020603050405020304" pitchFamily="18" charset="0"/>
                <a:cs typeface="Times New Roman" panose="02020603050405020304" pitchFamily="18" charset="0"/>
              </a:rPr>
              <a:t>sức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hướng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hóa</a:t>
            </a:r>
            <a:r>
              <a:rPr lang="en-US" sz="2800"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vua</a:t>
            </a:r>
            <a:r>
              <a:rPr lang="en-US" sz="2800" dirty="0">
                <a:latin typeface="Times New Roman" panose="02020603050405020304" pitchFamily="18" charset="0"/>
                <a:cs typeface="Times New Roman" panose="02020603050405020304" pitchFamily="18" charset="0"/>
              </a:rPr>
              <a:t> A-</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ba</a:t>
            </a:r>
            <a:r>
              <a:rPr lang="vi-VN"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vua</a:t>
            </a:r>
            <a:r>
              <a:rPr lang="en-US" sz="2800" dirty="0">
                <a:latin typeface="Times New Roman" panose="02020603050405020304" pitchFamily="18" charset="0"/>
                <a:cs typeface="Times New Roman" panose="02020603050405020304" pitchFamily="18" charset="0"/>
              </a:rPr>
              <a:t> A-</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ba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1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cực</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152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additive="base">
                                        <p:cTn id="19"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1" end="1"/>
                                            </p:txEl>
                                          </p:spTgt>
                                        </p:tgtEl>
                                        <p:attrNameLst>
                                          <p:attrName>style.visibility</p:attrName>
                                        </p:attrNameLst>
                                      </p:cBhvr>
                                      <p:to>
                                        <p:strVal val="visible"/>
                                      </p:to>
                                    </p:set>
                                    <p:anim calcmode="lin" valueType="num">
                                      <p:cBhvr additive="base">
                                        <p:cTn id="3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0">
            <a:extLst>
              <a:ext uri="{FF2B5EF4-FFF2-40B4-BE49-F238E27FC236}">
                <a16:creationId xmlns:a16="http://schemas.microsoft.com/office/drawing/2014/main" id="{05CD29F7-1555-4512-8971-4987768CEB44}"/>
              </a:ext>
            </a:extLst>
          </p:cNvPr>
          <p:cNvSpPr>
            <a:spLocks noGrp="1"/>
          </p:cNvSpPr>
          <p:nvPr>
            <p:ph type="title"/>
          </p:nvPr>
        </p:nvSpPr>
        <p:spPr>
          <a:xfrm>
            <a:off x="0" y="-1"/>
            <a:ext cx="9144000" cy="97458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spcCol="0" rtlCol="0" fromWordArt="0" forceAA="0">
            <a:noAutofit/>
          </a:bodyPr>
          <a:lstStyle/>
          <a:p>
            <a:pPr>
              <a:defRPr/>
            </a:pPr>
            <a:r>
              <a:rPr lang="en-US" sz="2800" dirty="0" err="1">
                <a:solidFill>
                  <a:schemeClr val="tx1"/>
                </a:solidFill>
                <a:latin typeface="Times New Roman" panose="02020603050405020304" pitchFamily="18" charset="0"/>
                <a:cs typeface="Times New Roman" panose="02020603050405020304" pitchFamily="18" charset="0"/>
              </a:rPr>
              <a:t>Chính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sách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vua</a:t>
            </a:r>
            <a:r>
              <a:rPr lang="en-US" sz="2800" dirty="0">
                <a:solidFill>
                  <a:schemeClr val="tx1"/>
                </a:solidFill>
                <a:latin typeface="Times New Roman" panose="02020603050405020304" pitchFamily="18" charset="0"/>
                <a:cs typeface="Times New Roman" panose="02020603050405020304" pitchFamily="18" charset="0"/>
              </a:rPr>
              <a:t> A-</a:t>
            </a:r>
            <a:r>
              <a:rPr lang="en-US" sz="2800" dirty="0" err="1">
                <a:solidFill>
                  <a:schemeClr val="tx1"/>
                </a:solidFill>
                <a:latin typeface="Times New Roman" panose="02020603050405020304" pitchFamily="18" charset="0"/>
                <a:cs typeface="Times New Roman" panose="02020603050405020304" pitchFamily="18" charset="0"/>
              </a:rPr>
              <a:t>cơ</a:t>
            </a:r>
            <a:r>
              <a:rPr lang="en-US" sz="2800" dirty="0">
                <a:solidFill>
                  <a:schemeClr val="tx1"/>
                </a:solidFill>
                <a:latin typeface="Times New Roman" panose="02020603050405020304" pitchFamily="18" charset="0"/>
                <a:cs typeface="Times New Roman" panose="02020603050405020304" pitchFamily="18" charset="0"/>
              </a:rPr>
              <a:t>-</a:t>
            </a:r>
            <a:r>
              <a:rPr lang="en-US" sz="2800" dirty="0" err="1">
                <a:solidFill>
                  <a:schemeClr val="tx1"/>
                </a:solidFill>
                <a:latin typeface="Times New Roman" panose="02020603050405020304" pitchFamily="18" charset="0"/>
                <a:cs typeface="Times New Roman" panose="02020603050405020304" pitchFamily="18" charset="0"/>
              </a:rPr>
              <a:t>ba</a:t>
            </a:r>
            <a:r>
              <a:rPr lang="en-US" sz="2800" dirty="0">
                <a:solidFill>
                  <a:schemeClr val="tx1"/>
                </a:solidFill>
                <a:latin typeface="Times New Roman" panose="02020603050405020304" pitchFamily="18" charset="0"/>
                <a:cs typeface="Times New Roman" panose="02020603050405020304" pitchFamily="18" charset="0"/>
              </a:rPr>
              <a:t>.</a:t>
            </a:r>
          </a:p>
        </p:txBody>
      </p:sp>
      <p:pic>
        <p:nvPicPr>
          <p:cNvPr id="7" name="Picture 5" descr="Bab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2642" y="990600"/>
            <a:ext cx="4591358"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descr="akba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1359" y="938996"/>
            <a:ext cx="4572001" cy="5897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024A89A6-7F82-4992-A8A8-1830AFB1694D}"/>
              </a:ext>
            </a:extLst>
          </p:cNvPr>
          <p:cNvSpPr/>
          <p:nvPr/>
        </p:nvSpPr>
        <p:spPr>
          <a:xfrm>
            <a:off x="0" y="990600"/>
            <a:ext cx="4533282" cy="1339662"/>
          </a:xfrm>
          <a:prstGeom prst="rect">
            <a:avLst/>
          </a:prstGeom>
        </p:spPr>
        <p:txBody>
          <a:bodyPr wrap="square">
            <a:spAutoFit/>
          </a:bodyPr>
          <a:lstStyle/>
          <a:p>
            <a:pPr indent="-57150">
              <a:lnSpc>
                <a:spcPct val="115000"/>
              </a:lnSpc>
              <a:spcAft>
                <a:spcPts val="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latin typeface="Times New Roman" panose="02020603050405020304" pitchFamily="18" charset="0"/>
                <a:ea typeface="Calibri" panose="020F0502020204030204" pitchFamily="34" charset="0"/>
                <a:cs typeface="Times New Roman" panose="02020603050405020304" pitchFamily="18" charset="0"/>
              </a:rPr>
              <a:t>Xây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quyền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mạnh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dựa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liên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kết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tầng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lớp</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quí</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tộc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phân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biệt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nguồn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gốc</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endParaRPr lang="vi-VN"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C871DD71-B706-463E-A506-2C5D8102A766}"/>
              </a:ext>
            </a:extLst>
          </p:cNvPr>
          <p:cNvSpPr/>
          <p:nvPr/>
        </p:nvSpPr>
        <p:spPr>
          <a:xfrm>
            <a:off x="0" y="2329201"/>
            <a:ext cx="4491935" cy="914930"/>
          </a:xfrm>
          <a:prstGeom prst="rect">
            <a:avLst/>
          </a:prstGeom>
        </p:spPr>
        <p:txBody>
          <a:bodyPr wrap="none">
            <a:spAutoFit/>
          </a:bodyPr>
          <a:lstStyle/>
          <a:p>
            <a:pPr marL="285750" indent="-342900">
              <a:lnSpc>
                <a:spcPct val="115000"/>
              </a:lnSpc>
              <a:spcAft>
                <a:spcPts val="0"/>
              </a:spcAft>
              <a:buFontTx/>
              <a:buChar char="-"/>
            </a:pPr>
            <a:r>
              <a:rPr lang="en-US" sz="2400" dirty="0" err="1">
                <a:latin typeface="Times New Roman" panose="02020603050405020304" pitchFamily="18" charset="0"/>
                <a:ea typeface="Calibri" panose="020F0502020204030204" pitchFamily="34" charset="0"/>
                <a:cs typeface="Times New Roman" panose="02020603050405020304" pitchFamily="18" charset="0"/>
              </a:rPr>
              <a:t>Xây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khối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hòa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hợp</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tộc</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p>
          <a:p>
            <a:pPr>
              <a:lnSpc>
                <a:spcPct val="115000"/>
              </a:lnSpc>
              <a:spcAft>
                <a:spcPts val="0"/>
              </a:spcAft>
            </a:pPr>
            <a:r>
              <a:rPr lang="en-US" sz="2400" dirty="0" err="1">
                <a:latin typeface="Times New Roman" panose="02020603050405020304" pitchFamily="18" charset="0"/>
                <a:ea typeface="Calibri" panose="020F0502020204030204" pitchFamily="34" charset="0"/>
                <a:cs typeface="Times New Roman" panose="02020603050405020304" pitchFamily="18" charset="0"/>
              </a:rPr>
              <a:t>tôn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giáo</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endParaRPr lang="vi-VN"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B1DE8A11-7754-41DE-BCBE-5105F90E1504}"/>
              </a:ext>
            </a:extLst>
          </p:cNvPr>
          <p:cNvSpPr/>
          <p:nvPr/>
        </p:nvSpPr>
        <p:spPr>
          <a:xfrm>
            <a:off x="0" y="3199870"/>
            <a:ext cx="4572000" cy="914930"/>
          </a:xfrm>
          <a:prstGeom prst="rect">
            <a:avLst/>
          </a:prstGeom>
        </p:spPr>
        <p:txBody>
          <a:bodyPr>
            <a:spAutoFit/>
          </a:bodyPr>
          <a:lstStyle/>
          <a:p>
            <a:pPr indent="-57150">
              <a:lnSpc>
                <a:spcPct val="115000"/>
              </a:lnSpc>
              <a:spcAft>
                <a:spcPts val="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Đo</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đạc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lại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ruộng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đất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để</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latin typeface="Times New Roman" panose="02020603050405020304" pitchFamily="18" charset="0"/>
                <a:ea typeface="Calibri" panose="020F0502020204030204" pitchFamily="34" charset="0"/>
                <a:cs typeface="Times New Roman" panose="02020603050405020304" pitchFamily="18" charset="0"/>
              </a:rPr>
              <a:t> ra </a:t>
            </a:r>
            <a:r>
              <a:rPr lang="en-US" sz="2400" dirty="0" err="1">
                <a:latin typeface="Times New Roman" panose="02020603050405020304" pitchFamily="18" charset="0"/>
                <a:ea typeface="Calibri" panose="020F0502020204030204" pitchFamily="34" charset="0"/>
                <a:cs typeface="Times New Roman" panose="02020603050405020304" pitchFamily="18" charset="0"/>
              </a:rPr>
              <a:t>mức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thuế</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đúng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hợp</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lí</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endParaRPr lang="vi-VN"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A7B30475-028B-4376-B7D9-DC9134D66116}"/>
              </a:ext>
            </a:extLst>
          </p:cNvPr>
          <p:cNvSpPr/>
          <p:nvPr/>
        </p:nvSpPr>
        <p:spPr>
          <a:xfrm>
            <a:off x="0" y="4114270"/>
            <a:ext cx="4572000" cy="914930"/>
          </a:xfrm>
          <a:prstGeom prst="rect">
            <a:avLst/>
          </a:prstGeom>
        </p:spPr>
        <p:txBody>
          <a:bodyPr>
            <a:spAutoFit/>
          </a:bodyPr>
          <a:lstStyle/>
          <a:p>
            <a:pPr indent="-57150">
              <a:lnSpc>
                <a:spcPct val="115000"/>
              </a:lnSpc>
              <a:spcAft>
                <a:spcPts val="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Khuyến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khích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hỗ</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trợ</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hoạt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sáng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tạo</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hóa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nghệ</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thuật</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endParaRPr lang="vi-VN"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a:extLst>
              <a:ext uri="{FF2B5EF4-FFF2-40B4-BE49-F238E27FC236}">
                <a16:creationId xmlns:a16="http://schemas.microsoft.com/office/drawing/2014/main" id="{3EF6811F-962B-4270-B0B9-05DB483B4189}"/>
              </a:ext>
            </a:extLst>
          </p:cNvPr>
          <p:cNvSpPr/>
          <p:nvPr/>
        </p:nvSpPr>
        <p:spPr>
          <a:xfrm>
            <a:off x="0" y="5093606"/>
            <a:ext cx="4572000" cy="1764394"/>
          </a:xfrm>
          <a:prstGeom prst="rect">
            <a:avLst/>
          </a:prstGeom>
        </p:spPr>
        <p:txBody>
          <a:bodyPr>
            <a:spAutoFit/>
          </a:bodyPr>
          <a:lstStyle/>
          <a:p>
            <a:pPr indent="-57150">
              <a:lnSpc>
                <a:spcPct val="115000"/>
              </a:lnSpc>
              <a:spcAft>
                <a:spcPts val="0"/>
              </a:spcAft>
            </a:pPr>
            <a:r>
              <a:rPr lang="en-US" sz="2400" b="1"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Xã</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Ấn</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Độ</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ổn</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kinh</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tế</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triển</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văn</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hóa</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có</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nhiều</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tựu</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mới</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đất</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nước</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thịnh</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vượng</a:t>
            </a:r>
            <a:r>
              <a:rPr lang="en-US" sz="2400" b="1" dirty="0">
                <a:latin typeface="Times New Roman" panose="02020603050405020304" pitchFamily="18" charset="0"/>
                <a:ea typeface="Calibri" panose="020F0502020204030204" pitchFamily="34" charset="0"/>
                <a:cs typeface="Times New Roman" panose="02020603050405020304" pitchFamily="18" charset="0"/>
              </a:rPr>
              <a:t>.</a:t>
            </a:r>
            <a:endParaRPr lang="vi-VN"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3178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1)">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 calcmode="lin" valueType="num">
                                      <p:cBhvr additive="base">
                                        <p:cTn id="1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 calcmode="lin" valueType="num">
                                      <p:cBhvr additive="base">
                                        <p:cTn id="2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 calcmode="lin" valueType="num">
                                      <p:cBhvr additive="base">
                                        <p:cTn id="2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1">
                                            <p:txEl>
                                              <p:pRg st="0" end="0"/>
                                            </p:txEl>
                                          </p:spTgt>
                                        </p:tgtEl>
                                        <p:attrNameLst>
                                          <p:attrName>style.visibility</p:attrName>
                                        </p:attrNameLst>
                                      </p:cBhvr>
                                      <p:to>
                                        <p:strVal val="visible"/>
                                      </p:to>
                                    </p:set>
                                    <p:anim calcmode="lin" valueType="num">
                                      <p:cBhvr additive="base">
                                        <p:cTn id="33"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2">
                                            <p:txEl>
                                              <p:pRg st="0" end="0"/>
                                            </p:txEl>
                                          </p:spTgt>
                                        </p:tgtEl>
                                        <p:attrNameLst>
                                          <p:attrName>style.visibility</p:attrName>
                                        </p:attrNameLst>
                                      </p:cBhvr>
                                      <p:to>
                                        <p:strVal val="visible"/>
                                      </p:to>
                                    </p:set>
                                    <p:anim calcmode="lin" valueType="num">
                                      <p:cBhvr additive="base">
                                        <p:cTn id="39"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3">
                                            <p:txEl>
                                              <p:pRg st="0" end="0"/>
                                            </p:txEl>
                                          </p:spTgt>
                                        </p:tgtEl>
                                        <p:attrNameLst>
                                          <p:attrName>style.visibility</p:attrName>
                                        </p:attrNameLst>
                                      </p:cBhvr>
                                      <p:to>
                                        <p:strVal val="visible"/>
                                      </p:to>
                                    </p:set>
                                    <p:anim calcmode="lin" valueType="num">
                                      <p:cBhvr additive="base">
                                        <p:cTn id="45"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p:cNvSpPr>
            <a:spLocks noChangeArrowheads="1"/>
          </p:cNvSpPr>
          <p:nvPr/>
        </p:nvSpPr>
        <p:spPr bwMode="auto">
          <a:xfrm>
            <a:off x="4038600" y="4904936"/>
            <a:ext cx="5105400" cy="2029264"/>
          </a:xfrm>
          <a:prstGeom prst="cloudCallout">
            <a:avLst>
              <a:gd name="adj1" fmla="val -19585"/>
              <a:gd name="adj2" fmla="val -67810"/>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10000"/>
              </a:spcBef>
            </a:pPr>
            <a:r>
              <a:rPr lang="en-US" sz="2800" b="1" dirty="0">
                <a:latin typeface="Times New Roman" pitchFamily="18" charset="0"/>
                <a:cs typeface="Times New Roman" pitchFamily="18" charset="0"/>
              </a:rPr>
              <a:t>So </a:t>
            </a:r>
            <a:r>
              <a:rPr lang="en-US" sz="2800" b="1" dirty="0" err="1">
                <a:latin typeface="Times New Roman" pitchFamily="18" charset="0"/>
                <a:cs typeface="Times New Roman" pitchFamily="18" charset="0"/>
              </a:rPr>
              <a:t>sánh</a:t>
            </a:r>
            <a:r>
              <a:rPr lang="en-US" sz="2800" b="1" dirty="0">
                <a:latin typeface="Times New Roman" pitchFamily="18" charset="0"/>
                <a:cs typeface="Times New Roman" pitchFamily="18" charset="0"/>
              </a:rPr>
              <a:t> VT </a:t>
            </a:r>
            <a:r>
              <a:rPr lang="en-US" sz="2800" b="1" dirty="0" err="1">
                <a:latin typeface="Times New Roman" pitchFamily="18" charset="0"/>
                <a:cs typeface="Times New Roman" pitchFamily="18" charset="0"/>
              </a:rPr>
              <a:t>Hồi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giáo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Đê</a:t>
            </a:r>
            <a:r>
              <a:rPr lang="en-US" sz="2800" b="1" dirty="0">
                <a:latin typeface="Times New Roman" pitchFamily="18" charset="0"/>
                <a:cs typeface="Times New Roman" pitchFamily="18" charset="0"/>
              </a:rPr>
              <a:t>-li </a:t>
            </a:r>
            <a:r>
              <a:rPr lang="en-US" sz="2800" b="1" dirty="0" err="1">
                <a:latin typeface="Times New Roman" pitchFamily="18" charset="0"/>
                <a:cs typeface="Times New Roman" pitchFamily="18" charset="0"/>
              </a:rPr>
              <a:t>và</a:t>
            </a:r>
            <a:r>
              <a:rPr lang="en-US" sz="2800" b="1" dirty="0">
                <a:latin typeface="Times New Roman" pitchFamily="18" charset="0"/>
                <a:cs typeface="Times New Roman" pitchFamily="18" charset="0"/>
              </a:rPr>
              <a:t> VT </a:t>
            </a:r>
            <a:r>
              <a:rPr lang="vi-VN" altLang="en-US" sz="2800" b="1" dirty="0">
                <a:latin typeface="Times New Roman" panose="02020603050405020304" pitchFamily="18" charset="0"/>
                <a:cs typeface="Times New Roman" panose="02020603050405020304" pitchFamily="18" charset="0"/>
              </a:rPr>
              <a:t>Mô-gôn</a:t>
            </a:r>
            <a:endParaRPr lang="en-US" sz="2800" b="1" dirty="0">
              <a:latin typeface="Times New Roman" pitchFamily="18" charset="0"/>
              <a:cs typeface="Times New Roman" pitchFamily="18" charset="0"/>
            </a:endParaRPr>
          </a:p>
        </p:txBody>
      </p:sp>
      <p:sp>
        <p:nvSpPr>
          <p:cNvPr id="6" name="Rectangle 5">
            <a:extLst>
              <a:ext uri="{FF2B5EF4-FFF2-40B4-BE49-F238E27FC236}">
                <a16:creationId xmlns:a16="http://schemas.microsoft.com/office/drawing/2014/main" id="{83F048DF-7710-4BE1-9B88-99A8EA35073D}"/>
              </a:ext>
            </a:extLst>
          </p:cNvPr>
          <p:cNvSpPr/>
          <p:nvPr/>
        </p:nvSpPr>
        <p:spPr>
          <a:xfrm>
            <a:off x="0" y="137261"/>
            <a:ext cx="9144000" cy="1539139"/>
          </a:xfrm>
          <a:prstGeom prst="rect">
            <a:avLst/>
          </a:prstGeom>
        </p:spPr>
        <p:txBody>
          <a:bodyPr wrap="square">
            <a:spAutoFit/>
          </a:bodyPr>
          <a:lstStyle/>
          <a:p>
            <a:pPr lvl="0">
              <a:lnSpc>
                <a:spcPct val="115000"/>
              </a:lnSpc>
              <a:spcAft>
                <a:spcPts val="0"/>
              </a:spcAft>
            </a:pPr>
            <a:r>
              <a:rPr lang="en-US" sz="2800" dirty="0" err="1">
                <a:latin typeface="Times New Roman" panose="02020603050405020304" pitchFamily="18" charset="0"/>
                <a:ea typeface="Calibri" panose="020F0502020204030204" pitchFamily="34" charset="0"/>
                <a:cs typeface="Times New Roman" panose="02020603050405020304" pitchFamily="18" charset="0"/>
              </a:rPr>
              <a:t>Giai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cuối</a:t>
            </a:r>
            <a:r>
              <a:rPr lang="en-US" sz="2800" dirty="0">
                <a:latin typeface="Times New Roman" panose="02020603050405020304" pitchFamily="18" charset="0"/>
                <a:ea typeface="Calibri" panose="020F0502020204030204" pitchFamily="34" charset="0"/>
                <a:cs typeface="Times New Roman" panose="02020603050405020304" pitchFamily="18" charset="0"/>
              </a:rPr>
              <a:t>, do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sách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thống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trị</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độc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đoán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Ấn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Độ</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lâm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vào</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khủng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hoảng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đứng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thách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xâm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phương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Tây</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p>
        </p:txBody>
      </p:sp>
      <p:sp>
        <p:nvSpPr>
          <p:cNvPr id="7" name="Rectangle 6">
            <a:extLst>
              <a:ext uri="{FF2B5EF4-FFF2-40B4-BE49-F238E27FC236}">
                <a16:creationId xmlns:a16="http://schemas.microsoft.com/office/drawing/2014/main" id="{0C8ED00F-B8A9-4456-9408-CFE8928AA32F}"/>
              </a:ext>
            </a:extLst>
          </p:cNvPr>
          <p:cNvSpPr/>
          <p:nvPr/>
        </p:nvSpPr>
        <p:spPr>
          <a:xfrm>
            <a:off x="0" y="2743200"/>
            <a:ext cx="9144000" cy="2246769"/>
          </a:xfrm>
          <a:prstGeom prst="rect">
            <a:avLst/>
          </a:prstGeom>
        </p:spPr>
        <p:txBody>
          <a:bodyPr wrap="square">
            <a:spAutoFit/>
          </a:bodyPr>
          <a:lstStyle/>
          <a:p>
            <a:r>
              <a:rPr lang="vi-VN" sz="2800" u="sng" dirty="0">
                <a:latin typeface="Times New Roman" panose="02020603050405020304" pitchFamily="18" charset="0"/>
                <a:cs typeface="Times New Roman" panose="02020603050405020304" pitchFamily="18" charset="0"/>
              </a:rPr>
              <a:t>Giống nhau</a:t>
            </a:r>
            <a:r>
              <a:rPr lang="vi-VN" sz="2800"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p>
          <a:p>
            <a:pPr>
              <a:buFontTx/>
              <a:buNone/>
            </a:pP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tộc</a:t>
            </a:r>
            <a:r>
              <a:rPr lang="en-US" sz="2800" dirty="0">
                <a:latin typeface="Times New Roman" panose="02020603050405020304" pitchFamily="18" charset="0"/>
                <a:cs typeface="Times New Roman" panose="02020603050405020304" pitchFamily="18" charset="0"/>
              </a:rPr>
              <a:t>.</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hóa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a:t>
            </a:r>
          </a:p>
        </p:txBody>
      </p:sp>
      <p:sp>
        <p:nvSpPr>
          <p:cNvPr id="10" name="Rectangle 9">
            <a:extLst>
              <a:ext uri="{FF2B5EF4-FFF2-40B4-BE49-F238E27FC236}">
                <a16:creationId xmlns:a16="http://schemas.microsoft.com/office/drawing/2014/main" id="{C64F1656-F350-469B-9858-0B88B8D91B95}"/>
              </a:ext>
            </a:extLst>
          </p:cNvPr>
          <p:cNvSpPr/>
          <p:nvPr/>
        </p:nvSpPr>
        <p:spPr>
          <a:xfrm>
            <a:off x="0" y="1868269"/>
            <a:ext cx="9144000" cy="523220"/>
          </a:xfrm>
          <a:prstGeom prst="rect">
            <a:avLst/>
          </a:prstGeom>
        </p:spPr>
        <p:txBody>
          <a:bodyPr wrap="square">
            <a:spAutoFit/>
          </a:bodyPr>
          <a:lstStyle/>
          <a:p>
            <a:pPr>
              <a:defRPr/>
            </a:pPr>
            <a:r>
              <a:rPr lang="en-US" altLang="en-US" sz="2800" b="1" dirty="0" err="1">
                <a:latin typeface="Times New Roman" panose="02020603050405020304" pitchFamily="18" charset="0"/>
                <a:cs typeface="Times New Roman" panose="02020603050405020304" pitchFamily="18" charset="0"/>
              </a:rPr>
              <a:t>Vương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triều</a:t>
            </a:r>
            <a:r>
              <a:rPr lang="en-US" altLang="en-US" sz="2800" b="1" dirty="0">
                <a:latin typeface="Times New Roman" panose="02020603050405020304" pitchFamily="18" charset="0"/>
                <a:cs typeface="Times New Roman" panose="02020603050405020304" pitchFamily="18" charset="0"/>
              </a:rPr>
              <a:t> </a:t>
            </a:r>
            <a:r>
              <a:rPr lang="vi-VN" sz="2800" b="1" dirty="0">
                <a:latin typeface="Times New Roman" panose="02020603050405020304" pitchFamily="18" charset="0"/>
                <a:cs typeface="Times New Roman" panose="02020603050405020304" pitchFamily="18" charset="0"/>
              </a:rPr>
              <a:t>Hồi giáo Đê-li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Vương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triều</a:t>
            </a:r>
            <a:r>
              <a:rPr lang="vi-VN" altLang="en-US" sz="2800" b="1" dirty="0">
                <a:latin typeface="Times New Roman" panose="02020603050405020304" pitchFamily="18" charset="0"/>
                <a:cs typeface="Times New Roman" panose="02020603050405020304" pitchFamily="18" charset="0"/>
              </a:rPr>
              <a:t> Mô-gôn</a:t>
            </a:r>
            <a:r>
              <a:rPr lang="vi-VN" sz="2800" b="1" dirty="0">
                <a:latin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44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anim calcmode="lin" valueType="num">
                                      <p:cBhvr additive="base">
                                        <p:cTn id="25"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7">
                                            <p:txEl>
                                              <p:pRg st="1" end="1"/>
                                            </p:txEl>
                                          </p:spTgt>
                                        </p:tgtEl>
                                        <p:attrNameLst>
                                          <p:attrName>style.visibility</p:attrName>
                                        </p:attrNameLst>
                                      </p:cBhvr>
                                      <p:to>
                                        <p:strVal val="visible"/>
                                      </p:to>
                                    </p:set>
                                    <p:anim calcmode="lin" valueType="num">
                                      <p:cBhvr additive="base">
                                        <p:cTn id="3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54" name="Rectangle 26"/>
          <p:cNvSpPr>
            <a:spLocks noGrp="1" noChangeArrowheads="1"/>
          </p:cNvSpPr>
          <p:nvPr>
            <p:ph type="title"/>
          </p:nvPr>
        </p:nvSpPr>
        <p:spPr>
          <a:xfrm>
            <a:off x="0" y="1143000"/>
            <a:ext cx="9144000" cy="533400"/>
          </a:xfrm>
        </p:spPr>
        <p:txBody>
          <a:bodyPr>
            <a:noAutofit/>
          </a:bodyPr>
          <a:lstStyle/>
          <a:p>
            <a:r>
              <a:rPr lang="en-US" sz="3200" u="sng" dirty="0" err="1">
                <a:solidFill>
                  <a:schemeClr val="tx1"/>
                </a:solidFill>
                <a:latin typeface="Times New Roman" pitchFamily="18" charset="0"/>
                <a:cs typeface="Times New Roman" pitchFamily="18" charset="0"/>
              </a:rPr>
              <a:t>Khác</a:t>
            </a:r>
            <a:r>
              <a:rPr lang="en-US" sz="3200" u="sng" dirty="0">
                <a:solidFill>
                  <a:schemeClr val="tx1"/>
                </a:solidFill>
                <a:latin typeface="Times New Roman" pitchFamily="18" charset="0"/>
                <a:cs typeface="Times New Roman" pitchFamily="18" charset="0"/>
              </a:rPr>
              <a:t> </a:t>
            </a:r>
            <a:r>
              <a:rPr lang="en-US" sz="3200" u="sng" dirty="0" err="1">
                <a:solidFill>
                  <a:schemeClr val="tx1"/>
                </a:solidFill>
                <a:latin typeface="Times New Roman" pitchFamily="18" charset="0"/>
                <a:cs typeface="Times New Roman" pitchFamily="18" charset="0"/>
              </a:rPr>
              <a:t>nhau</a:t>
            </a:r>
            <a:r>
              <a:rPr lang="en-US" sz="3200" dirty="0">
                <a:solidFill>
                  <a:schemeClr val="tx1"/>
                </a:solidFill>
                <a:latin typeface="Times New Roman" pitchFamily="18" charset="0"/>
                <a:cs typeface="Times New Roman" pitchFamily="18" charset="0"/>
              </a:rPr>
              <a:t>:</a:t>
            </a:r>
            <a:endParaRPr lang="vi-VN" sz="3200" dirty="0">
              <a:solidFill>
                <a:schemeClr val="tx1"/>
              </a:solidFill>
              <a:latin typeface="Times New Roman" pitchFamily="18" charset="0"/>
              <a:cs typeface="Times New Roman" pitchFamily="18" charset="0"/>
            </a:endParaRPr>
          </a:p>
        </p:txBody>
      </p:sp>
      <p:graphicFrame>
        <p:nvGraphicFramePr>
          <p:cNvPr id="73827" name="Group 99"/>
          <p:cNvGraphicFramePr>
            <a:graphicFrameLocks noGrp="1"/>
          </p:cNvGraphicFramePr>
          <p:nvPr>
            <p:ph type="tbl" idx="1"/>
            <p:extLst>
              <p:ext uri="{D42A27DB-BD31-4B8C-83A1-F6EECF244321}">
                <p14:modId xmlns:p14="http://schemas.microsoft.com/office/powerpoint/2010/main" val="877777791"/>
              </p:ext>
            </p:extLst>
          </p:nvPr>
        </p:nvGraphicFramePr>
        <p:xfrm>
          <a:off x="1" y="1828800"/>
          <a:ext cx="9144000" cy="5029200"/>
        </p:xfrm>
        <a:graphic>
          <a:graphicData uri="http://schemas.openxmlformats.org/drawingml/2006/table">
            <a:tbl>
              <a:tblPr/>
              <a:tblGrid>
                <a:gridCol w="1748638">
                  <a:extLst>
                    <a:ext uri="{9D8B030D-6E8A-4147-A177-3AD203B41FA5}">
                      <a16:colId xmlns:a16="http://schemas.microsoft.com/office/drawing/2014/main" val="20000"/>
                    </a:ext>
                  </a:extLst>
                </a:gridCol>
                <a:gridCol w="3380829">
                  <a:extLst>
                    <a:ext uri="{9D8B030D-6E8A-4147-A177-3AD203B41FA5}">
                      <a16:colId xmlns:a16="http://schemas.microsoft.com/office/drawing/2014/main" val="20001"/>
                    </a:ext>
                  </a:extLst>
                </a:gridCol>
                <a:gridCol w="4014533">
                  <a:extLst>
                    <a:ext uri="{9D8B030D-6E8A-4147-A177-3AD203B41FA5}">
                      <a16:colId xmlns:a16="http://schemas.microsoft.com/office/drawing/2014/main" val="20002"/>
                    </a:ext>
                  </a:extLst>
                </a:gridCol>
              </a:tblGrid>
              <a:tr h="68556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Chính sách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VƯƠNG TRIỀU ĐÊ-LI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VƯƠNG TRIỀU MÔ-GÔN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702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Nguồn</a:t>
                      </a:r>
                      <a:r>
                        <a:rPr kumimoji="0" 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gốc</a:t>
                      </a:r>
                      <a:endParaRPr kumimoji="0" 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Trung</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Á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gốc</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Thổ</a:t>
                      </a: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Trung</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Á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gốc</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Mông</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Cổ</a:t>
                      </a: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extLst>
                  <a:ext uri="{0D108BD9-81ED-4DB2-BD59-A6C34878D82A}">
                    <a16:rowId xmlns:a16="http://schemas.microsoft.com/office/drawing/2014/main" val="10001"/>
                  </a:ext>
                </a:extLst>
              </a:tr>
              <a:tr h="36410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Chính</a:t>
                      </a:r>
                      <a:endParaRPr kumimoji="0" lang="vi-VN"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sách</a:t>
                      </a:r>
                      <a:endParaRPr kumimoji="0" 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Cai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trị</a:t>
                      </a:r>
                      <a:endParaRPr kumimoji="0" 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3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lang="vi-VN" sz="2400" kern="1200" dirty="0">
                          <a:solidFill>
                            <a:schemeClr val="tx1"/>
                          </a:solidFill>
                          <a:effectLst/>
                          <a:latin typeface="Times New Roman" panose="02020603050405020304" pitchFamily="18" charset="0"/>
                          <a:ea typeface="+mn-ea"/>
                          <a:cs typeface="Times New Roman" panose="02020603050405020304" pitchFamily="18" charset="0"/>
                        </a:rPr>
                        <a:t>Áp đặt, ép buộc, có sự phân biệt tôn giáo.</a:t>
                      </a:r>
                      <a:endPar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Dành</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quyền</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ưu</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tiên</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về</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ruộng</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đất</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Nắm</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giữ</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những</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vị</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trí</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quan</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trọng</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trong</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bộ</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máy</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nhà</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nước</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3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tx1"/>
                          </a:solidFill>
                          <a:effectLst/>
                          <a:latin typeface="Times New Roman" panose="02020603050405020304" pitchFamily="18" charset="0"/>
                          <a:ea typeface="+mn-ea"/>
                          <a:cs typeface="Times New Roman" panose="02020603050405020304" pitchFamily="18" charset="0"/>
                        </a:rPr>
                        <a:t>Liên</a:t>
                      </a:r>
                      <a:r>
                        <a:rPr lang="en-US" sz="2400" kern="1200" dirty="0">
                          <a:solidFill>
                            <a:schemeClr val="tx1"/>
                          </a:solidFill>
                          <a:effectLst/>
                          <a:latin typeface="Times New Roman" panose="02020603050405020304" pitchFamily="18" charset="0"/>
                          <a:ea typeface="+mn-ea"/>
                          <a:cs typeface="Times New Roman" panose="02020603050405020304" pitchFamily="18" charset="0"/>
                        </a:rPr>
                        <a:t> </a:t>
                      </a:r>
                      <a:r>
                        <a:rPr lang="vi-VN" sz="2400" kern="1200" dirty="0">
                          <a:solidFill>
                            <a:schemeClr val="tx1"/>
                          </a:solidFill>
                          <a:effectLst/>
                          <a:latin typeface="Times New Roman" panose="02020603050405020304" pitchFamily="18" charset="0"/>
                          <a:ea typeface="+mn-ea"/>
                          <a:cs typeface="Times New Roman" panose="02020603050405020304" pitchFamily="18" charset="0"/>
                        </a:rPr>
                        <a:t>kết, hòa hợp dân tộc và tôn giáo.</a:t>
                      </a:r>
                      <a:endParaRPr kumimoji="0" lang="vi-VN"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vi-VN"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C</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ủng</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cố</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và</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xây</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dựng</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đất</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nước</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theo</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hướng</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Ấn</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Độ</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hóa</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Đo</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đạc</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lại</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ruộng</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đất</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mức</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thuế</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đúng</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và</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hợp</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lí</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thống</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nhất</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hệ</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thống</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cân</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đong</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đo</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lường</a:t>
                      </a: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33"/>
                    </a:solidFill>
                  </a:tcPr>
                </a:tc>
                <a:extLst>
                  <a:ext uri="{0D108BD9-81ED-4DB2-BD59-A6C34878D82A}">
                    <a16:rowId xmlns:a16="http://schemas.microsoft.com/office/drawing/2014/main" val="10002"/>
                  </a:ext>
                </a:extLst>
              </a:tr>
            </a:tbl>
          </a:graphicData>
        </a:graphic>
      </p:graphicFrame>
      <p:sp>
        <p:nvSpPr>
          <p:cNvPr id="5" name="Title 10">
            <a:extLst>
              <a:ext uri="{FF2B5EF4-FFF2-40B4-BE49-F238E27FC236}">
                <a16:creationId xmlns:a16="http://schemas.microsoft.com/office/drawing/2014/main" id="{C82499FE-C54B-4A24-B966-AB78BBCDAB2B}"/>
              </a:ext>
            </a:extLst>
          </p:cNvPr>
          <p:cNvSpPr txBox="1">
            <a:spLocks/>
          </p:cNvSpPr>
          <p:nvPr/>
        </p:nvSpPr>
        <p:spPr>
          <a:xfrm>
            <a:off x="0" y="0"/>
            <a:ext cx="9144000" cy="9906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lIns="91440" tIns="45720" rIns="91440" bIns="45720" spcCol="0" rtlCol="0" fromWordArt="0" anchor="t" forceAA="0">
            <a:noAutofit/>
          </a:bodyPr>
          <a:lstStyle>
            <a:lvl1pPr algn="l" defTabSz="4572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defRPr/>
            </a:pPr>
            <a:r>
              <a:rPr lang="en-US" altLang="en-US" sz="2800" b="1" dirty="0" err="1">
                <a:solidFill>
                  <a:schemeClr val="tx1"/>
                </a:solidFill>
                <a:latin typeface="Times New Roman" panose="02020603050405020304" pitchFamily="18" charset="0"/>
                <a:cs typeface="Times New Roman" panose="02020603050405020304" pitchFamily="18" charset="0"/>
              </a:rPr>
              <a:t>Vương</a:t>
            </a:r>
            <a:r>
              <a:rPr lang="en-US" altLang="en-US" sz="2800" b="1" dirty="0">
                <a:solidFill>
                  <a:schemeClr val="tx1"/>
                </a:solidFill>
                <a:latin typeface="Times New Roman" panose="02020603050405020304" pitchFamily="18" charset="0"/>
                <a:cs typeface="Times New Roman" panose="02020603050405020304" pitchFamily="18" charset="0"/>
              </a:rPr>
              <a:t> </a:t>
            </a:r>
            <a:r>
              <a:rPr lang="en-US" altLang="en-US" sz="2800" b="1" dirty="0" err="1">
                <a:solidFill>
                  <a:schemeClr val="tx1"/>
                </a:solidFill>
                <a:latin typeface="Times New Roman" panose="02020603050405020304" pitchFamily="18" charset="0"/>
                <a:cs typeface="Times New Roman" panose="02020603050405020304" pitchFamily="18" charset="0"/>
              </a:rPr>
              <a:t>triều</a:t>
            </a:r>
            <a:r>
              <a:rPr lang="en-US" altLang="en-US" sz="2800" b="1" dirty="0">
                <a:solidFill>
                  <a:schemeClr val="tx1"/>
                </a:solidFill>
                <a:latin typeface="Times New Roman" panose="02020603050405020304" pitchFamily="18" charset="0"/>
                <a:cs typeface="Times New Roman" panose="02020603050405020304" pitchFamily="18" charset="0"/>
              </a:rPr>
              <a:t> </a:t>
            </a:r>
            <a:r>
              <a:rPr lang="vi-VN" sz="2800" b="1" dirty="0">
                <a:solidFill>
                  <a:schemeClr val="tx1"/>
                </a:solidFill>
                <a:latin typeface="Times New Roman" panose="02020603050405020304" pitchFamily="18" charset="0"/>
                <a:cs typeface="Times New Roman" panose="02020603050405020304" pitchFamily="18" charset="0"/>
              </a:rPr>
              <a:t>Hồi giáo Đê-li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và</a:t>
            </a:r>
            <a:r>
              <a:rPr lang="en-US" sz="2800" b="1" dirty="0">
                <a:solidFill>
                  <a:schemeClr val="tx1"/>
                </a:solidFill>
                <a:latin typeface="Times New Roman" panose="02020603050405020304" pitchFamily="18" charset="0"/>
                <a:cs typeface="Times New Roman" panose="02020603050405020304" pitchFamily="18" charset="0"/>
              </a:rPr>
              <a:t> </a:t>
            </a:r>
            <a:r>
              <a:rPr lang="en-US" altLang="en-US" sz="2800" b="1" dirty="0" err="1">
                <a:solidFill>
                  <a:schemeClr val="tx1"/>
                </a:solidFill>
                <a:latin typeface="Times New Roman" panose="02020603050405020304" pitchFamily="18" charset="0"/>
                <a:cs typeface="Times New Roman" panose="02020603050405020304" pitchFamily="18" charset="0"/>
              </a:rPr>
              <a:t>Vương</a:t>
            </a:r>
            <a:r>
              <a:rPr lang="en-US" altLang="en-US" sz="2800" b="1" dirty="0">
                <a:solidFill>
                  <a:schemeClr val="tx1"/>
                </a:solidFill>
                <a:latin typeface="Times New Roman" panose="02020603050405020304" pitchFamily="18" charset="0"/>
                <a:cs typeface="Times New Roman" panose="02020603050405020304" pitchFamily="18" charset="0"/>
              </a:rPr>
              <a:t> </a:t>
            </a:r>
            <a:r>
              <a:rPr lang="en-US" altLang="en-US" sz="2800" b="1" dirty="0" err="1">
                <a:solidFill>
                  <a:schemeClr val="tx1"/>
                </a:solidFill>
                <a:latin typeface="Times New Roman" panose="02020603050405020304" pitchFamily="18" charset="0"/>
                <a:cs typeface="Times New Roman" panose="02020603050405020304" pitchFamily="18" charset="0"/>
              </a:rPr>
              <a:t>triều</a:t>
            </a:r>
            <a:r>
              <a:rPr lang="vi-VN" altLang="en-US" sz="2800" b="1" dirty="0">
                <a:solidFill>
                  <a:schemeClr val="tx1"/>
                </a:solidFill>
                <a:latin typeface="Times New Roman" panose="02020603050405020304" pitchFamily="18" charset="0"/>
                <a:cs typeface="Times New Roman" panose="02020603050405020304" pitchFamily="18" charset="0"/>
              </a:rPr>
              <a:t> Mô-gôn</a:t>
            </a:r>
            <a:r>
              <a:rPr lang="vi-VN" sz="2800" b="1" dirty="0">
                <a:solidFill>
                  <a:schemeClr val="tx1"/>
                </a:solidFill>
                <a:latin typeface="Times New Roman" panose="02020603050405020304" pitchFamily="18" charset="0"/>
                <a:cs typeface="Times New Roman" panose="02020603050405020304" pitchFamily="18" charset="0"/>
              </a:rPr>
              <a:t>.</a:t>
            </a:r>
            <a:endParaRPr lang="en-US"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93762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0" y="0"/>
            <a:ext cx="9144000" cy="685800"/>
          </a:xfrm>
          <a:prstGeom prst="rect">
            <a:avLst/>
          </a:prstGeom>
          <a:gradFill rotWithShape="1">
            <a:gsLst>
              <a:gs pos="0">
                <a:schemeClr val="bg1">
                  <a:gamma/>
                  <a:shade val="46275"/>
                  <a:invGamma/>
                </a:schemeClr>
              </a:gs>
              <a:gs pos="50000">
                <a:schemeClr val="bg1"/>
              </a:gs>
              <a:gs pos="100000">
                <a:schemeClr val="bg1">
                  <a:gamma/>
                  <a:shade val="46275"/>
                  <a:invGamma/>
                </a:schemeClr>
              </a:gs>
            </a:gsLst>
            <a:lin ang="5400000" scaled="1"/>
          </a:gradFill>
          <a:ln w="9525">
            <a:noFill/>
            <a:miter lim="800000"/>
            <a:headEnd/>
            <a:tailEnd/>
          </a:ln>
          <a:effectLst/>
        </p:spPr>
        <p:txBody>
          <a:bodyPr wrap="none" anchor="ctr"/>
          <a:lstStyle/>
          <a:p>
            <a:pPr algn="ctr">
              <a:defRPr/>
            </a:pPr>
            <a:r>
              <a:rPr lang="en-US" sz="3600" dirty="0" err="1">
                <a:solidFill>
                  <a:srgbClr val="FF0000"/>
                </a:solidFill>
                <a:latin typeface="Times New Roman" panose="02020603050405020304" pitchFamily="18" charset="0"/>
                <a:cs typeface="Times New Roman" panose="02020603050405020304" pitchFamily="18" charset="0"/>
              </a:rPr>
              <a:t>Bài</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tập</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củng</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cố</a:t>
            </a: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4" name="Rectangle 5"/>
          <p:cNvSpPr>
            <a:spLocks noChangeArrowheads="1"/>
          </p:cNvSpPr>
          <p:nvPr/>
        </p:nvSpPr>
        <p:spPr bwMode="auto">
          <a:xfrm>
            <a:off x="0" y="1219200"/>
            <a:ext cx="8610600" cy="914400"/>
          </a:xfrm>
          <a:prstGeom prst="rect">
            <a:avLst/>
          </a:prstGeom>
          <a:noFill/>
          <a:ln w="9525">
            <a:noFill/>
            <a:miter lim="800000"/>
            <a:headEnd/>
            <a:tailEnd/>
          </a:ln>
          <a:effectLst/>
        </p:spPr>
        <p:txBody>
          <a:bodyPr wrap="none" anchor="ctr"/>
          <a:lstStyle/>
          <a:p>
            <a:pPr>
              <a:defRPr/>
            </a:pPr>
            <a:r>
              <a:rPr lang="en-US" sz="3600" dirty="0">
                <a:solidFill>
                  <a:srgbClr val="FF0000"/>
                </a:solidFill>
                <a:latin typeface="Times New Roman" panose="02020603050405020304" pitchFamily="18" charset="0"/>
                <a:cs typeface="Times New Roman" panose="02020603050405020304" pitchFamily="18" charset="0"/>
              </a:rPr>
              <a:t>	1. </a:t>
            </a:r>
            <a:r>
              <a:rPr lang="en-US" sz="3600" dirty="0" err="1">
                <a:solidFill>
                  <a:srgbClr val="FF0000"/>
                </a:solidFill>
                <a:latin typeface="Times New Roman" panose="02020603050405020304" pitchFamily="18" charset="0"/>
                <a:cs typeface="Times New Roman" panose="02020603050405020304" pitchFamily="18" charset="0"/>
              </a:rPr>
              <a:t>Vì</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sao</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Ấn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Độ</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bị</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người</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Hồi</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giáo</a:t>
            </a:r>
            <a:r>
              <a:rPr lang="en-US" sz="3600" dirty="0">
                <a:solidFill>
                  <a:srgbClr val="FF0000"/>
                </a:solidFill>
                <a:latin typeface="Times New Roman" panose="02020603050405020304" pitchFamily="18" charset="0"/>
                <a:cs typeface="Times New Roman" panose="02020603050405020304" pitchFamily="18" charset="0"/>
              </a:rPr>
              <a:t> </a:t>
            </a:r>
          </a:p>
          <a:p>
            <a:pPr>
              <a:defRPr/>
            </a:pPr>
            <a:r>
              <a:rPr lang="en-US" sz="3600" dirty="0" err="1">
                <a:solidFill>
                  <a:srgbClr val="FF0000"/>
                </a:solidFill>
                <a:latin typeface="Times New Roman" panose="02020603050405020304" pitchFamily="18" charset="0"/>
                <a:cs typeface="Times New Roman" panose="02020603050405020304" pitchFamily="18" charset="0"/>
              </a:rPr>
              <a:t>tấn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công</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và</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chinh</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phục</a:t>
            </a:r>
            <a:r>
              <a:rPr lang="en-US" sz="3600" dirty="0">
                <a:solidFill>
                  <a:srgbClr val="FF0000"/>
                </a:solidFill>
                <a:latin typeface="Times New Roman" panose="02020603050405020304" pitchFamily="18" charset="0"/>
                <a:cs typeface="Times New Roman" panose="02020603050405020304" pitchFamily="18" charset="0"/>
              </a:rPr>
              <a:t>?</a:t>
            </a:r>
          </a:p>
        </p:txBody>
      </p:sp>
      <p:sp>
        <p:nvSpPr>
          <p:cNvPr id="5" name="Rectangle 7"/>
          <p:cNvSpPr>
            <a:spLocks noChangeArrowheads="1"/>
          </p:cNvSpPr>
          <p:nvPr/>
        </p:nvSpPr>
        <p:spPr bwMode="auto">
          <a:xfrm>
            <a:off x="762000" y="2209800"/>
            <a:ext cx="7848600" cy="2514600"/>
          </a:xfrm>
          <a:prstGeom prst="rect">
            <a:avLst/>
          </a:prstGeom>
          <a:noFill/>
          <a:ln w="9525">
            <a:noFill/>
            <a:miter lim="800000"/>
            <a:headEnd/>
            <a:tailEnd/>
          </a:ln>
          <a:effectLst/>
        </p:spPr>
        <p:txBody>
          <a:bodyPr wrap="none" anchor="ctr"/>
          <a:lstStyle/>
          <a:p>
            <a:pPr>
              <a:lnSpc>
                <a:spcPct val="140000"/>
              </a:lnSpc>
              <a:defRPr/>
            </a:pPr>
            <a:r>
              <a:rPr lang="en-US" sz="2400" dirty="0">
                <a:solidFill>
                  <a:schemeClr val="tx1"/>
                </a:solidFill>
                <a:latin typeface="Times New Roman" panose="02020603050405020304" pitchFamily="18" charset="0"/>
                <a:cs typeface="Times New Roman" panose="02020603050405020304" pitchFamily="18" charset="0"/>
              </a:rPr>
              <a:t>	A. Do </a:t>
            </a:r>
            <a:r>
              <a:rPr lang="en-US" sz="2400" dirty="0" err="1">
                <a:solidFill>
                  <a:schemeClr val="tx1"/>
                </a:solidFill>
                <a:latin typeface="Times New Roman" panose="02020603050405020304" pitchFamily="18" charset="0"/>
                <a:cs typeface="Times New Roman" panose="02020603050405020304" pitchFamily="18" charset="0"/>
              </a:rPr>
              <a:t>đạo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Hinđu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suy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yếu</a:t>
            </a:r>
            <a:r>
              <a:rPr lang="en-US" sz="2400" dirty="0">
                <a:solidFill>
                  <a:schemeClr val="tx1"/>
                </a:solidFill>
                <a:latin typeface="Times New Roman" panose="02020603050405020304" pitchFamily="18" charset="0"/>
                <a:cs typeface="Times New Roman" panose="02020603050405020304" pitchFamily="18" charset="0"/>
              </a:rPr>
              <a:t>.</a:t>
            </a:r>
          </a:p>
          <a:p>
            <a:pPr>
              <a:lnSpc>
                <a:spcPct val="140000"/>
              </a:lnSpc>
              <a:defRPr/>
            </a:pPr>
            <a:r>
              <a:rPr lang="en-US" sz="2400" dirty="0">
                <a:solidFill>
                  <a:schemeClr val="tx1"/>
                </a:solidFill>
                <a:latin typeface="Times New Roman" panose="02020603050405020304" pitchFamily="18" charset="0"/>
                <a:cs typeface="Times New Roman" panose="02020603050405020304" pitchFamily="18" charset="0"/>
              </a:rPr>
              <a:t>	B. Do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chia </a:t>
            </a:r>
            <a:r>
              <a:rPr lang="en-US" sz="2400" dirty="0" err="1">
                <a:latin typeface="Times New Roman" panose="02020603050405020304" pitchFamily="18" charset="0"/>
                <a:cs typeface="Times New Roman" panose="02020603050405020304" pitchFamily="18" charset="0"/>
              </a:rPr>
              <a:t>rẽ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quốc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a:t>
            </a:r>
            <a:endParaRPr lang="en-US" sz="2400" dirty="0">
              <a:solidFill>
                <a:schemeClr val="tx1"/>
              </a:solidFill>
              <a:latin typeface="Times New Roman" panose="02020603050405020304" pitchFamily="18" charset="0"/>
              <a:cs typeface="Times New Roman" panose="02020603050405020304" pitchFamily="18" charset="0"/>
            </a:endParaRPr>
          </a:p>
          <a:p>
            <a:pPr>
              <a:lnSpc>
                <a:spcPct val="140000"/>
              </a:lnSpc>
              <a:defRPr/>
            </a:pPr>
            <a:r>
              <a:rPr lang="en-US" sz="2400" dirty="0">
                <a:solidFill>
                  <a:schemeClr val="tx1"/>
                </a:solidFill>
                <a:latin typeface="Times New Roman" panose="02020603050405020304" pitchFamily="18" charset="0"/>
                <a:cs typeface="Times New Roman" panose="02020603050405020304" pitchFamily="18" charset="0"/>
              </a:rPr>
              <a:t>	C. Do </a:t>
            </a:r>
            <a:r>
              <a:rPr lang="en-US" sz="2400" dirty="0" err="1">
                <a:solidFill>
                  <a:schemeClr val="tx1"/>
                </a:solidFill>
                <a:latin typeface="Times New Roman" panose="02020603050405020304" pitchFamily="18" charset="0"/>
                <a:cs typeface="Times New Roman" panose="02020603050405020304" pitchFamily="18" charset="0"/>
              </a:rPr>
              <a:t>Hồi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có</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sự</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hưởng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rộng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rãi</a:t>
            </a:r>
            <a:r>
              <a:rPr lang="en-US" sz="2400" dirty="0">
                <a:solidFill>
                  <a:schemeClr val="tx1"/>
                </a:solidFill>
                <a:latin typeface="Times New Roman" panose="02020603050405020304" pitchFamily="18" charset="0"/>
                <a:cs typeface="Times New Roman" panose="02020603050405020304" pitchFamily="18" charset="0"/>
              </a:rPr>
              <a:t>.</a:t>
            </a:r>
          </a:p>
          <a:p>
            <a:pPr>
              <a:lnSpc>
                <a:spcPct val="140000"/>
              </a:lnSpc>
              <a:defRPr/>
            </a:pPr>
            <a:r>
              <a:rPr lang="en-US" sz="2400" dirty="0">
                <a:solidFill>
                  <a:schemeClr val="tx1"/>
                </a:solidFill>
                <a:latin typeface="Times New Roman" panose="02020603050405020304" pitchFamily="18" charset="0"/>
                <a:cs typeface="Times New Roman" panose="02020603050405020304" pitchFamily="18" charset="0"/>
              </a:rPr>
              <a:t>	D. Do </a:t>
            </a:r>
            <a:r>
              <a:rPr lang="en-US" sz="2400" dirty="0" err="1">
                <a:solidFill>
                  <a:schemeClr val="tx1"/>
                </a:solidFill>
                <a:latin typeface="Times New Roman" panose="02020603050405020304" pitchFamily="18" charset="0"/>
                <a:cs typeface="Times New Roman" panose="02020603050405020304" pitchFamily="18" charset="0"/>
              </a:rPr>
              <a:t>người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Ấn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Độ</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muốn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theo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Hồi</a:t>
            </a:r>
            <a:r>
              <a:rPr lang="en-US" sz="2400"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553614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fade">
                                      <p:cBhvr>
                                        <p:cTn id="19" dur="1000"/>
                                        <p:tgtEl>
                                          <p:spTgt spid="5">
                                            <p:txEl>
                                              <p:pRg st="1" end="1"/>
                                            </p:txEl>
                                          </p:spTgt>
                                        </p:tgtEl>
                                      </p:cBhvr>
                                    </p:animEffect>
                                    <p:anim calcmode="lin" valueType="num">
                                      <p:cBhvr>
                                        <p:cTn id="20"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Effect transition="in" filter="fade">
                                      <p:cBhvr>
                                        <p:cTn id="24" dur="1000"/>
                                        <p:tgtEl>
                                          <p:spTgt spid="5">
                                            <p:txEl>
                                              <p:pRg st="2" end="2"/>
                                            </p:txEl>
                                          </p:spTgt>
                                        </p:tgtEl>
                                      </p:cBhvr>
                                    </p:animEffect>
                                    <p:anim calcmode="lin" valueType="num">
                                      <p:cBhvr>
                                        <p:cTn id="2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animEffect transition="in" filter="fade">
                                      <p:cBhvr>
                                        <p:cTn id="29" dur="1000"/>
                                        <p:tgtEl>
                                          <p:spTgt spid="5">
                                            <p:txEl>
                                              <p:pRg st="3" end="3"/>
                                            </p:txEl>
                                          </p:spTgt>
                                        </p:tgtEl>
                                      </p:cBhvr>
                                    </p:animEffect>
                                    <p:anim calcmode="lin" valueType="num">
                                      <p:cBhvr>
                                        <p:cTn id="30"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6" presetClass="emph" presetSubtype="0" fill="hold" nodeType="clickEffect">
                                  <p:stCondLst>
                                    <p:cond delay="0"/>
                                  </p:stCondLst>
                                  <p:childTnLst>
                                    <p:animScale>
                                      <p:cBhvr>
                                        <p:cTn id="35" dur="2000" fill="hold"/>
                                        <p:tgtEl>
                                          <p:spTgt spid="5">
                                            <p:txEl>
                                              <p:pRg st="1" end="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C150F8EE-5D59-4DE2-8315-60C6D8AFD4D8}"/>
              </a:ext>
            </a:extLst>
          </p:cNvPr>
          <p:cNvSpPr>
            <a:spLocks noGrp="1" noChangeArrowheads="1"/>
          </p:cNvSpPr>
          <p:nvPr>
            <p:ph type="title" idx="4294967295"/>
          </p:nvPr>
        </p:nvSpPr>
        <p:spPr>
          <a:xfrm>
            <a:off x="0" y="0"/>
            <a:ext cx="9144000" cy="152400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ctr" eaLnBrk="1" hangingPunct="1"/>
            <a:r>
              <a:rPr lang="en-US" altLang="en-US" sz="4400" b="1" dirty="0">
                <a:solidFill>
                  <a:schemeClr val="tx1"/>
                </a:solidFill>
                <a:latin typeface="Times New Roman" panose="02020603050405020304" pitchFamily="18" charset="0"/>
                <a:cs typeface="Times New Roman" panose="02020603050405020304" pitchFamily="18" charset="0"/>
              </a:rPr>
              <a:t>		</a:t>
            </a:r>
            <a:r>
              <a:rPr lang="en-US" altLang="en-US" sz="2800" b="1" dirty="0">
                <a:solidFill>
                  <a:schemeClr val="tx1"/>
                </a:solidFill>
                <a:latin typeface="Times New Roman" panose="02020603050405020304" pitchFamily="18" charset="0"/>
                <a:cs typeface="Times New Roman" panose="02020603050405020304" pitchFamily="18" charset="0"/>
              </a:rPr>
              <a:t>		</a:t>
            </a:r>
            <a:br>
              <a:rPr lang="en-US" altLang="en-US" sz="4400" b="1" dirty="0">
                <a:solidFill>
                  <a:schemeClr val="tx1"/>
                </a:solidFill>
                <a:latin typeface="Times New Roman" panose="02020603050405020304" pitchFamily="18" charset="0"/>
                <a:cs typeface="Times New Roman" panose="02020603050405020304" pitchFamily="18" charset="0"/>
              </a:rPr>
            </a:br>
            <a:r>
              <a:rPr lang="en-US" altLang="en-US" sz="4400" b="1" dirty="0" err="1">
                <a:solidFill>
                  <a:schemeClr val="tx1"/>
                </a:solidFill>
                <a:latin typeface="Times New Roman" panose="02020603050405020304" pitchFamily="18" charset="0"/>
                <a:cs typeface="Times New Roman" panose="02020603050405020304" pitchFamily="18" charset="0"/>
              </a:rPr>
              <a:t>Kiểm</a:t>
            </a:r>
            <a:r>
              <a:rPr lang="en-US" altLang="en-US" sz="4400" b="1" dirty="0">
                <a:solidFill>
                  <a:schemeClr val="tx1"/>
                </a:solidFill>
                <a:latin typeface="Times New Roman" panose="02020603050405020304" pitchFamily="18" charset="0"/>
                <a:cs typeface="Times New Roman" panose="02020603050405020304" pitchFamily="18" charset="0"/>
              </a:rPr>
              <a:t> </a:t>
            </a:r>
            <a:r>
              <a:rPr lang="en-US" altLang="en-US" sz="4400" b="1" dirty="0" err="1">
                <a:solidFill>
                  <a:schemeClr val="tx1"/>
                </a:solidFill>
                <a:latin typeface="Times New Roman" panose="02020603050405020304" pitchFamily="18" charset="0"/>
                <a:cs typeface="Times New Roman" panose="02020603050405020304" pitchFamily="18" charset="0"/>
              </a:rPr>
              <a:t>tra</a:t>
            </a:r>
            <a:r>
              <a:rPr lang="en-US" altLang="en-US" sz="4400" b="1" dirty="0">
                <a:solidFill>
                  <a:schemeClr val="tx1"/>
                </a:solidFill>
                <a:latin typeface="Times New Roman" panose="02020603050405020304" pitchFamily="18" charset="0"/>
                <a:cs typeface="Times New Roman" panose="02020603050405020304" pitchFamily="18" charset="0"/>
              </a:rPr>
              <a:t> </a:t>
            </a:r>
            <a:r>
              <a:rPr lang="en-US" altLang="en-US" sz="4400" b="1" dirty="0" err="1">
                <a:solidFill>
                  <a:schemeClr val="tx1"/>
                </a:solidFill>
                <a:latin typeface="Times New Roman" panose="02020603050405020304" pitchFamily="18" charset="0"/>
                <a:cs typeface="Times New Roman" panose="02020603050405020304" pitchFamily="18" charset="0"/>
              </a:rPr>
              <a:t>bài</a:t>
            </a:r>
            <a:r>
              <a:rPr lang="en-US" altLang="en-US" sz="4400" b="1" dirty="0">
                <a:solidFill>
                  <a:schemeClr val="tx1"/>
                </a:solidFill>
                <a:latin typeface="Times New Roman" panose="02020603050405020304" pitchFamily="18" charset="0"/>
                <a:cs typeface="Times New Roman" panose="02020603050405020304" pitchFamily="18" charset="0"/>
              </a:rPr>
              <a:t> </a:t>
            </a:r>
            <a:r>
              <a:rPr lang="en-US" altLang="en-US" sz="4400" b="1" dirty="0" err="1">
                <a:solidFill>
                  <a:schemeClr val="tx1"/>
                </a:solidFill>
                <a:latin typeface="Times New Roman" panose="02020603050405020304" pitchFamily="18" charset="0"/>
                <a:cs typeface="Times New Roman" panose="02020603050405020304" pitchFamily="18" charset="0"/>
              </a:rPr>
              <a:t>cũ</a:t>
            </a:r>
            <a:endParaRPr lang="en-US" altLang="en-US" sz="4400" b="1" dirty="0">
              <a:solidFill>
                <a:schemeClr val="tx1"/>
              </a:solidFill>
              <a:latin typeface="Times New Roman" panose="02020603050405020304" pitchFamily="18" charset="0"/>
              <a:cs typeface="Times New Roman" panose="02020603050405020304" pitchFamily="18" charset="0"/>
            </a:endParaRPr>
          </a:p>
        </p:txBody>
      </p:sp>
      <p:sp>
        <p:nvSpPr>
          <p:cNvPr id="6" name="Cloud 5">
            <a:extLst>
              <a:ext uri="{FF2B5EF4-FFF2-40B4-BE49-F238E27FC236}">
                <a16:creationId xmlns:a16="http://schemas.microsoft.com/office/drawing/2014/main" id="{55252AF2-A854-4D53-BF45-3D99F74CDE75}"/>
              </a:ext>
            </a:extLst>
          </p:cNvPr>
          <p:cNvSpPr/>
          <p:nvPr/>
        </p:nvSpPr>
        <p:spPr>
          <a:xfrm>
            <a:off x="0" y="1524000"/>
            <a:ext cx="9144000" cy="5334000"/>
          </a:xfrm>
          <a:prstGeom prst="cloud">
            <a:avLst/>
          </a:prstGeom>
          <a:ln/>
        </p:spPr>
        <p:style>
          <a:lnRef idx="2">
            <a:schemeClr val="accent3">
              <a:shade val="50000"/>
            </a:schemeClr>
          </a:lnRef>
          <a:fillRef idx="1">
            <a:schemeClr val="accent3"/>
          </a:fillRef>
          <a:effectRef idx="0">
            <a:schemeClr val="accent3"/>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4000" dirty="0" err="1">
                <a:latin typeface="Times New Roman" pitchFamily="18" charset="0"/>
                <a:cs typeface="Times New Roman" pitchFamily="18" charset="0"/>
              </a:rPr>
              <a:t>Trình</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bày</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thành</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tựu</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văn</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hóa</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Trung</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Quốc</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thời</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phong</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kiến</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trên</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lĩnh</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vực</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tư</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tưởng</a:t>
            </a:r>
            <a:r>
              <a:rPr lang="en-US" altLang="en-US" sz="4000" dirty="0">
                <a:latin typeface="Times New Roman" pitchFamily="18" charset="0"/>
                <a:cs typeface="Times New Roman" pitchFamily="18" charset="0"/>
              </a:rPr>
              <a:t> – </a:t>
            </a:r>
            <a:r>
              <a:rPr lang="en-US" altLang="en-US" sz="4000" dirty="0" err="1">
                <a:latin typeface="Times New Roman" pitchFamily="18" charset="0"/>
                <a:cs typeface="Times New Roman" pitchFamily="18" charset="0"/>
              </a:rPr>
              <a:t>tôn</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giáo</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văn</a:t>
            </a:r>
            <a:r>
              <a:rPr lang="en-US" altLang="en-US" sz="4000" dirty="0">
                <a:latin typeface="Times New Roman" pitchFamily="18" charset="0"/>
                <a:cs typeface="Times New Roman" pitchFamily="18" charset="0"/>
              </a:rPr>
              <a:t> </a:t>
            </a:r>
            <a:r>
              <a:rPr lang="en-US" altLang="en-US" sz="4000" dirty="0" err="1">
                <a:latin typeface="Times New Roman" pitchFamily="18" charset="0"/>
                <a:cs typeface="Times New Roman" pitchFamily="18" charset="0"/>
              </a:rPr>
              <a:t>học</a:t>
            </a:r>
            <a:r>
              <a:rPr lang="en-US" altLang="en-US" sz="4000" dirty="0">
                <a:latin typeface="Times New Roman" pitchFamily="18" charset="0"/>
                <a:cs typeface="Times New Roman" pitchFamily="18" charset="0"/>
              </a:rPr>
              <a:t>?</a:t>
            </a:r>
          </a:p>
        </p:txBody>
      </p:sp>
    </p:spTree>
    <p:extLst>
      <p:ext uri="{BB962C8B-B14F-4D97-AF65-F5344CB8AC3E}">
        <p14:creationId xmlns:p14="http://schemas.microsoft.com/office/powerpoint/2010/main" val="245250776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685800" y="1730375"/>
            <a:ext cx="8305800" cy="4594225"/>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20000"/>
              </a:lnSpc>
              <a:spcBef>
                <a:spcPct val="20000"/>
              </a:spcBef>
              <a:spcAft>
                <a:spcPts val="0"/>
              </a:spcAft>
              <a:buClrTx/>
              <a:buSzTx/>
              <a:buFont typeface="Wingdings" pitchFamily="2" charset="2"/>
              <a:buNone/>
              <a:tabLst/>
              <a:defRPr/>
            </a:pP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A. Do </a:t>
            </a:r>
            <a:r>
              <a:rPr kumimoji="0" lang="en-US" sz="30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người</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Ấn</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Độ</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thiết</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lập</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a:t>
            </a:r>
          </a:p>
          <a:p>
            <a:pPr marL="342900" marR="0" lvl="0" indent="-342900" algn="l" defTabSz="914400" rtl="0" eaLnBrk="1" fontAlgn="auto" latinLnBrk="0" hangingPunct="1">
              <a:lnSpc>
                <a:spcPct val="120000"/>
              </a:lnSpc>
              <a:spcBef>
                <a:spcPct val="20000"/>
              </a:spcBef>
              <a:spcAft>
                <a:spcPts val="0"/>
              </a:spcAft>
              <a:buClrTx/>
              <a:buSzTx/>
              <a:buFont typeface="Wingdings" pitchFamily="2" charset="2"/>
              <a:buNone/>
              <a:tabLst/>
              <a:defRPr/>
            </a:pP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B. Do </a:t>
            </a:r>
            <a:r>
              <a:rPr kumimoji="0" lang="en-US" sz="30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người</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phương</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Tây</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thiết</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lập</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a:t>
            </a:r>
          </a:p>
          <a:p>
            <a:pPr marL="342900" marR="0" lvl="0" indent="-342900" algn="l" defTabSz="914400" rtl="0" eaLnBrk="1" fontAlgn="auto" latinLnBrk="0" hangingPunct="1">
              <a:lnSpc>
                <a:spcPct val="120000"/>
              </a:lnSpc>
              <a:spcBef>
                <a:spcPct val="20000"/>
              </a:spcBef>
              <a:spcAft>
                <a:spcPts val="0"/>
              </a:spcAft>
              <a:buClrTx/>
              <a:buSzTx/>
              <a:buFont typeface="Wingdings" pitchFamily="2" charset="2"/>
              <a:buNone/>
              <a:tabLst/>
              <a:defRPr/>
            </a:pP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C. Do </a:t>
            </a:r>
            <a:r>
              <a:rPr kumimoji="0" lang="en-US" sz="30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một</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vị</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vua</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kiệt</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xuất</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lập</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ra</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a:t>
            </a:r>
          </a:p>
          <a:p>
            <a:pPr marL="342900" marR="0" lvl="0" indent="-342900" algn="l" defTabSz="914400" rtl="0" eaLnBrk="1" fontAlgn="auto" latinLnBrk="0" hangingPunct="1">
              <a:lnSpc>
                <a:spcPct val="120000"/>
              </a:lnSpc>
              <a:spcBef>
                <a:spcPct val="20000"/>
              </a:spcBef>
              <a:spcAft>
                <a:spcPts val="0"/>
              </a:spcAft>
              <a:buClrTx/>
              <a:buSzTx/>
              <a:buFont typeface="Wingdings" pitchFamily="2" charset="2"/>
              <a:buNone/>
              <a:tabLst/>
              <a:defRPr/>
            </a:pP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D. Do</a:t>
            </a:r>
            <a:r>
              <a:rPr kumimoji="0" lang="en-US" sz="3000" i="0" u="none" strike="noStrike" kern="1200" cap="none" spc="0" normalizeH="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noProof="0" dirty="0" err="1">
                <a:ln>
                  <a:noFill/>
                </a:ln>
                <a:solidFill>
                  <a:schemeClr val="tx1"/>
                </a:solidFill>
                <a:uLnTx/>
                <a:uFillTx/>
                <a:latin typeface="Times New Roman" panose="02020603050405020304" pitchFamily="18" charset="0"/>
                <a:cs typeface="Times New Roman" panose="02020603050405020304" pitchFamily="18" charset="0"/>
              </a:rPr>
              <a:t>người</a:t>
            </a:r>
            <a:r>
              <a:rPr kumimoji="0" lang="en-US" sz="3000" i="0" u="none" strike="noStrike" kern="1200" cap="none" spc="0" normalizeH="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noProof="0" dirty="0" err="1">
                <a:ln>
                  <a:noFill/>
                </a:ln>
                <a:solidFill>
                  <a:schemeClr val="tx1"/>
                </a:solidFill>
                <a:uLnTx/>
                <a:uFillTx/>
                <a:latin typeface="Times New Roman" panose="02020603050405020304" pitchFamily="18" charset="0"/>
                <a:cs typeface="Times New Roman" panose="02020603050405020304" pitchFamily="18" charset="0"/>
              </a:rPr>
              <a:t>Hồi</a:t>
            </a:r>
            <a:r>
              <a:rPr kumimoji="0" lang="en-US" sz="3000" i="0" u="none" strike="noStrike" kern="1200" cap="none" spc="0" normalizeH="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noProof="0" dirty="0" err="1">
                <a:ln>
                  <a:noFill/>
                </a:ln>
                <a:solidFill>
                  <a:schemeClr val="tx1"/>
                </a:solidFill>
                <a:uLnTx/>
                <a:uFillTx/>
                <a:latin typeface="Times New Roman" panose="02020603050405020304" pitchFamily="18" charset="0"/>
                <a:cs typeface="Times New Roman" panose="02020603050405020304" pitchFamily="18" charset="0"/>
              </a:rPr>
              <a:t>giáo</a:t>
            </a:r>
            <a:r>
              <a:rPr kumimoji="0" lang="en-US" sz="3000" i="0" u="none" strike="noStrike" kern="1200" cap="none" spc="0" normalizeH="0" noProof="0" dirty="0">
                <a:ln>
                  <a:noFill/>
                </a:ln>
                <a:solidFill>
                  <a:schemeClr val="tx1"/>
                </a:solidFill>
                <a:uLnTx/>
                <a:uFillTx/>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xâm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lược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và</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thống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trị</a:t>
            </a:r>
            <a:r>
              <a:rPr kumimoji="0" lang="en-US" sz="3000" i="0" u="none" strike="noStrike" kern="1200" cap="none" spc="0" normalizeH="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0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a:t>
            </a:r>
          </a:p>
        </p:txBody>
      </p:sp>
      <p:sp>
        <p:nvSpPr>
          <p:cNvPr id="3" name="Rectangle 2"/>
          <p:cNvSpPr txBox="1">
            <a:spLocks noChangeArrowheads="1"/>
          </p:cNvSpPr>
          <p:nvPr/>
        </p:nvSpPr>
        <p:spPr>
          <a:xfrm>
            <a:off x="0" y="425338"/>
            <a:ext cx="9144000" cy="1251062"/>
          </a:xfrm>
          <a:prstGeom prst="rect">
            <a:avLst/>
          </a:prstGeom>
        </p:spPr>
        <p:txBody>
          <a:bodyPr vert="horz" wrap="square" lIns="91440" tIns="45720" rIns="91440" bIns="45720" numCol="1" rtlCol="0" anchor="ctr" anchorCtr="0" compatLnSpc="1">
            <a:prstTxWarp prst="textNoShape">
              <a:avLst/>
            </a:prstTxWarp>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i="0" u="none" strike="noStrike" kern="1200" cap="none" spc="0" normalizeH="0" baseline="0" noProof="0" dirty="0">
                <a:ln>
                  <a:noFill/>
                </a:ln>
                <a:solidFill>
                  <a:srgbClr val="FF0000"/>
                </a:solidFill>
                <a:uLnTx/>
                <a:uFillTx/>
                <a:latin typeface="Times New Roman" panose="02020603050405020304" pitchFamily="18" charset="0"/>
                <a:ea typeface="+mj-ea"/>
                <a:cs typeface="Times New Roman" panose="02020603050405020304" pitchFamily="18" charset="0"/>
              </a:rPr>
              <a:t>	2. </a:t>
            </a:r>
            <a:r>
              <a:rPr kumimoji="0" lang="en-US" sz="3200" i="0" u="none" strike="noStrike" kern="1200" cap="none" spc="0" normalizeH="0" baseline="0" noProof="0" dirty="0" err="1">
                <a:ln>
                  <a:noFill/>
                </a:ln>
                <a:solidFill>
                  <a:srgbClr val="FF0000"/>
                </a:solidFill>
                <a:uLnTx/>
                <a:uFillTx/>
                <a:latin typeface="Times New Roman" panose="02020603050405020304" pitchFamily="18" charset="0"/>
                <a:ea typeface="+mj-ea"/>
                <a:cs typeface="Times New Roman" panose="02020603050405020304" pitchFamily="18" charset="0"/>
              </a:rPr>
              <a:t>Vương</a:t>
            </a:r>
            <a:r>
              <a:rPr kumimoji="0" lang="en-US" sz="3200" i="0" u="none" strike="noStrike" kern="1200" cap="none" spc="0" normalizeH="0" baseline="0" noProof="0" dirty="0">
                <a:ln>
                  <a:noFill/>
                </a:ln>
                <a:solidFill>
                  <a:srgbClr val="FF00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0000"/>
                </a:solidFill>
                <a:uLnTx/>
                <a:uFillTx/>
                <a:latin typeface="Times New Roman" panose="02020603050405020304" pitchFamily="18" charset="0"/>
                <a:ea typeface="+mj-ea"/>
                <a:cs typeface="Times New Roman" panose="02020603050405020304" pitchFamily="18" charset="0"/>
              </a:rPr>
              <a:t>triều</a:t>
            </a:r>
            <a:r>
              <a:rPr kumimoji="0" lang="en-US" sz="3200" i="0" u="none" strike="noStrike" kern="1200" cap="none" spc="0" normalizeH="0" baseline="0" noProof="0" dirty="0">
                <a:ln>
                  <a:noFill/>
                </a:ln>
                <a:solidFill>
                  <a:srgbClr val="FF00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0000"/>
                </a:solidFill>
                <a:uLnTx/>
                <a:uFillTx/>
                <a:latin typeface="Times New Roman" panose="02020603050405020304" pitchFamily="18" charset="0"/>
                <a:ea typeface="+mj-ea"/>
                <a:cs typeface="Times New Roman" panose="02020603050405020304" pitchFamily="18" charset="0"/>
              </a:rPr>
              <a:t>Đêli</a:t>
            </a:r>
            <a:r>
              <a:rPr kumimoji="0" lang="en-US" sz="3200" i="0" u="none" strike="noStrike" kern="1200" cap="none" spc="0" normalizeH="0" baseline="0" noProof="0" dirty="0">
                <a:ln>
                  <a:noFill/>
                </a:ln>
                <a:solidFill>
                  <a:srgbClr val="FF00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0000"/>
                </a:solidFill>
                <a:uLnTx/>
                <a:uFillTx/>
                <a:latin typeface="Times New Roman" panose="02020603050405020304" pitchFamily="18" charset="0"/>
                <a:ea typeface="+mj-ea"/>
                <a:cs typeface="Times New Roman" panose="02020603050405020304" pitchFamily="18" charset="0"/>
              </a:rPr>
              <a:t>và</a:t>
            </a:r>
            <a:r>
              <a:rPr kumimoji="0" lang="en-US" sz="3200" i="0" u="none" strike="noStrike" kern="1200" cap="none" spc="0" normalizeH="0" baseline="0" noProof="0" dirty="0">
                <a:ln>
                  <a:noFill/>
                </a:ln>
                <a:solidFill>
                  <a:srgbClr val="FF00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0000"/>
                </a:solidFill>
                <a:uLnTx/>
                <a:uFillTx/>
                <a:latin typeface="Times New Roman" panose="02020603050405020304" pitchFamily="18" charset="0"/>
                <a:ea typeface="+mj-ea"/>
                <a:cs typeface="Times New Roman" panose="02020603050405020304" pitchFamily="18" charset="0"/>
              </a:rPr>
              <a:t>vương</a:t>
            </a:r>
            <a:r>
              <a:rPr kumimoji="0" lang="en-US" sz="3200" i="0" u="none" strike="noStrike" kern="1200" cap="none" spc="0" normalizeH="0" baseline="0" noProof="0" dirty="0">
                <a:ln>
                  <a:noFill/>
                </a:ln>
                <a:solidFill>
                  <a:srgbClr val="FF00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0000"/>
                </a:solidFill>
                <a:uLnTx/>
                <a:uFillTx/>
                <a:latin typeface="Times New Roman" panose="02020603050405020304" pitchFamily="18" charset="0"/>
                <a:ea typeface="+mj-ea"/>
                <a:cs typeface="Times New Roman" panose="02020603050405020304" pitchFamily="18" charset="0"/>
              </a:rPr>
              <a:t>triều</a:t>
            </a:r>
            <a:r>
              <a:rPr kumimoji="0" lang="en-US" sz="3200" i="0" u="none" strike="noStrike" kern="1200" cap="none" spc="0" normalizeH="0" baseline="0" noProof="0" dirty="0">
                <a:ln>
                  <a:noFill/>
                </a:ln>
                <a:solidFill>
                  <a:srgbClr val="FF00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0000"/>
                </a:solidFill>
                <a:uLnTx/>
                <a:uFillTx/>
                <a:latin typeface="Times New Roman" panose="02020603050405020304" pitchFamily="18" charset="0"/>
                <a:ea typeface="+mj-ea"/>
                <a:cs typeface="Times New Roman" panose="02020603050405020304" pitchFamily="18" charset="0"/>
              </a:rPr>
              <a:t>Môgôn</a:t>
            </a:r>
            <a:r>
              <a:rPr kumimoji="0" lang="en-US" sz="3200" i="0" u="none" strike="noStrike" kern="1200" cap="none" spc="0" normalizeH="0" baseline="0" noProof="0" dirty="0">
                <a:ln>
                  <a:noFill/>
                </a:ln>
                <a:solidFill>
                  <a:srgbClr val="FF0000"/>
                </a:solidFill>
                <a:uLnTx/>
                <a:uFillTx/>
                <a:latin typeface="Times New Roman" panose="02020603050405020304" pitchFamily="18" charset="0"/>
                <a:ea typeface="+mj-ea"/>
                <a:cs typeface="Times New Roman" panose="02020603050405020304" pitchFamily="18" charset="0"/>
              </a:rPr>
              <a:t> </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i="0" u="none" strike="noStrike" kern="1200" cap="none" spc="0" normalizeH="0" baseline="0" noProof="0" dirty="0" err="1">
                <a:ln>
                  <a:noFill/>
                </a:ln>
                <a:solidFill>
                  <a:srgbClr val="FF0000"/>
                </a:solidFill>
                <a:uLnTx/>
                <a:uFillTx/>
                <a:latin typeface="Times New Roman" panose="02020603050405020304" pitchFamily="18" charset="0"/>
                <a:ea typeface="+mj-ea"/>
                <a:cs typeface="Times New Roman" panose="02020603050405020304" pitchFamily="18" charset="0"/>
              </a:rPr>
              <a:t>đều</a:t>
            </a:r>
            <a:r>
              <a:rPr kumimoji="0" lang="en-US" sz="3200" i="0" u="none" strike="noStrike" kern="1200" cap="none" spc="0" normalizeH="0" baseline="0" noProof="0" dirty="0">
                <a:ln>
                  <a:noFill/>
                </a:ln>
                <a:solidFill>
                  <a:srgbClr val="FF00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0000"/>
                </a:solidFill>
                <a:uLnTx/>
                <a:uFillTx/>
                <a:latin typeface="Times New Roman" panose="02020603050405020304" pitchFamily="18" charset="0"/>
                <a:ea typeface="+mj-ea"/>
                <a:cs typeface="Times New Roman" panose="02020603050405020304" pitchFamily="18" charset="0"/>
              </a:rPr>
              <a:t>có</a:t>
            </a:r>
            <a:r>
              <a:rPr kumimoji="0" lang="en-US" sz="3200" i="0" u="none" strike="noStrike" kern="1200" cap="none" spc="0" normalizeH="0" baseline="0" noProof="0" dirty="0">
                <a:ln>
                  <a:noFill/>
                </a:ln>
                <a:solidFill>
                  <a:srgbClr val="FF00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0000"/>
                </a:solidFill>
                <a:uLnTx/>
                <a:uFillTx/>
                <a:latin typeface="Times New Roman" panose="02020603050405020304" pitchFamily="18" charset="0"/>
                <a:ea typeface="+mj-ea"/>
                <a:cs typeface="Times New Roman" panose="02020603050405020304" pitchFamily="18" charset="0"/>
              </a:rPr>
              <a:t>điểm</a:t>
            </a:r>
            <a:r>
              <a:rPr kumimoji="0" lang="en-US" sz="3200" i="0" u="none" strike="noStrike" kern="1200" cap="none" spc="0" normalizeH="0" baseline="0" noProof="0" dirty="0">
                <a:ln>
                  <a:noFill/>
                </a:ln>
                <a:solidFill>
                  <a:srgbClr val="FF00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0000"/>
                </a:solidFill>
                <a:uLnTx/>
                <a:uFillTx/>
                <a:latin typeface="Times New Roman" panose="02020603050405020304" pitchFamily="18" charset="0"/>
                <a:ea typeface="+mj-ea"/>
                <a:cs typeface="Times New Roman" panose="02020603050405020304" pitchFamily="18" charset="0"/>
              </a:rPr>
              <a:t>chung</a:t>
            </a:r>
            <a:r>
              <a:rPr kumimoji="0" lang="en-US" sz="3200" i="0" u="none" strike="noStrike" kern="1200" cap="none" spc="0" normalizeH="0" baseline="0" noProof="0" dirty="0">
                <a:ln>
                  <a:noFill/>
                </a:ln>
                <a:solidFill>
                  <a:srgbClr val="FF00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0000"/>
                </a:solidFill>
                <a:uLnTx/>
                <a:uFillTx/>
                <a:latin typeface="Times New Roman" panose="02020603050405020304" pitchFamily="18" charset="0"/>
                <a:ea typeface="+mj-ea"/>
                <a:cs typeface="Times New Roman" panose="02020603050405020304" pitchFamily="18" charset="0"/>
              </a:rPr>
              <a:t>là</a:t>
            </a:r>
            <a:r>
              <a:rPr kumimoji="0" lang="en-US" sz="3200" i="0" u="none" strike="noStrike" kern="1200" cap="none" spc="0" normalizeH="0" baseline="0" noProof="0" dirty="0">
                <a:ln>
                  <a:noFill/>
                </a:ln>
                <a:solidFill>
                  <a:srgbClr val="FF0000"/>
                </a:solidFill>
                <a:uLnTx/>
                <a:uFillTx/>
                <a:latin typeface="Times New Roman" panose="02020603050405020304" pitchFamily="18" charset="0"/>
                <a:ea typeface="+mj-ea"/>
                <a:cs typeface="Times New Roman" panose="02020603050405020304" pitchFamily="18" charset="0"/>
              </a:rPr>
              <a:t>:</a:t>
            </a:r>
          </a:p>
        </p:txBody>
      </p:sp>
    </p:spTree>
    <p:extLst>
      <p:ext uri="{BB962C8B-B14F-4D97-AF65-F5344CB8AC3E}">
        <p14:creationId xmlns:p14="http://schemas.microsoft.com/office/powerpoint/2010/main" val="4269392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3" presetClass="emph" presetSubtype="0" fill="remove" nodeType="clickEffect">
                                  <p:stCondLst>
                                    <p:cond delay="0"/>
                                  </p:stCondLst>
                                  <p:childTnLst>
                                    <p:animClr clrSpc="rgb" dir="cw">
                                      <p:cBhvr override="childStyle">
                                        <p:cTn id="26" dur="1500" accel="50000" autoRev="1" fill="hold" tmFilter="0, 0; .33333, 1; 1, 1">
                                          <p:stCondLst>
                                            <p:cond delay="0"/>
                                          </p:stCondLst>
                                        </p:cTn>
                                        <p:tgtEl>
                                          <p:spTgt spid="2">
                                            <p:txEl>
                                              <p:pRg st="3" end="3"/>
                                            </p:txEl>
                                          </p:spTgt>
                                        </p:tgtEl>
                                        <p:attrNameLst>
                                          <p:attrName>style.color</p:attrName>
                                        </p:attrNameLst>
                                      </p:cBhvr>
                                      <p:to>
                                        <a:schemeClr val="accent2"/>
                                      </p:to>
                                    </p:animClr>
                                    <p:animClr clrSpc="rgb" dir="cw">
                                      <p:cBhvr>
                                        <p:cTn id="27" dur="1500" accel="50000" autoRev="1" fill="hold" tmFilter="0, 0; .33333, 1; 1, 1">
                                          <p:stCondLst>
                                            <p:cond delay="0"/>
                                          </p:stCondLst>
                                        </p:cTn>
                                        <p:tgtEl>
                                          <p:spTgt spid="2">
                                            <p:txEl>
                                              <p:pRg st="3" end="3"/>
                                            </p:txEl>
                                          </p:spTgt>
                                        </p:tgtEl>
                                        <p:attrNameLst>
                                          <p:attrName>fillcolor</p:attrName>
                                        </p:attrNameLst>
                                      </p:cBhvr>
                                      <p:to>
                                        <a:schemeClr val="accent2"/>
                                      </p:to>
                                    </p:animClr>
                                    <p:set>
                                      <p:cBhvr>
                                        <p:cTn id="28" dur="3000" fill="hold"/>
                                        <p:tgtEl>
                                          <p:spTgt spid="2">
                                            <p:txEl>
                                              <p:pRg st="3" end="3"/>
                                            </p:txEl>
                                          </p:spTgt>
                                        </p:tgtEl>
                                        <p:attrNameLst>
                                          <p:attrName>fill.type</p:attrName>
                                        </p:attrNameLst>
                                      </p:cBhvr>
                                      <p:to>
                                        <p:strVal val="solid"/>
                                      </p:to>
                                    </p:set>
                                    <p:set>
                                      <p:cBhvr>
                                        <p:cTn id="29" dur="3000" fill="hold"/>
                                        <p:tgtEl>
                                          <p:spTgt spid="2">
                                            <p:txEl>
                                              <p:pRg st="3" end="3"/>
                                            </p:txEl>
                                          </p:spTgt>
                                        </p:tgtEl>
                                        <p:attrNameLst>
                                          <p:attrName>fill.on</p:attrName>
                                        </p:attrNameLst>
                                      </p:cBhvr>
                                      <p:to>
                                        <p:strVal val="true"/>
                                      </p:to>
                                    </p:set>
                                    <p:animScale>
                                      <p:cBhvr>
                                        <p:cTn id="30" dur="1500" accel="50000" autoRev="1" fill="hold" tmFilter="0, 0; .33333, 1; 1, 1">
                                          <p:stCondLst>
                                            <p:cond delay="0"/>
                                          </p:stCondLst>
                                        </p:cTn>
                                        <p:tgtEl>
                                          <p:spTgt spid="2">
                                            <p:txEl>
                                              <p:pRg st="3" end="3"/>
                                            </p:txEl>
                                          </p:spTgt>
                                        </p:tgtEl>
                                      </p:cBhvr>
                                      <p:from x="100000" y="100000"/>
                                      <p:to x="100000" y="14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0" y="806338"/>
            <a:ext cx="7239000" cy="1251062"/>
          </a:xfrm>
          <a:prstGeom prst="rect">
            <a:avLst/>
          </a:prstGeom>
        </p:spPr>
        <p:txBody>
          <a:bodyPr vert="horz" wrap="square" lIns="91440" tIns="45720" rIns="91440" bIns="45720" numCol="1" rtlCol="0" anchor="ctr"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a:solidFill>
                  <a:srgbClr val="FF3300"/>
                </a:solidFill>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a:ln>
                  <a:noFill/>
                </a:ln>
                <a:solidFill>
                  <a:srgbClr val="FF3300"/>
                </a:solidFill>
                <a:uLnTx/>
                <a:uFillTx/>
                <a:latin typeface="Times New Roman" panose="02020603050405020304" pitchFamily="18" charset="0"/>
                <a:ea typeface="+mj-ea"/>
                <a:cs typeface="Times New Roman" panose="02020603050405020304" pitchFamily="18" charset="0"/>
              </a:rPr>
              <a:t>3. </a:t>
            </a:r>
            <a:r>
              <a:rPr kumimoji="0" lang="en-US" sz="3200" i="0" u="none" strike="noStrike" kern="1200" cap="none" spc="0" normalizeH="0" baseline="0" noProof="0" dirty="0" err="1">
                <a:ln>
                  <a:noFill/>
                </a:ln>
                <a:solidFill>
                  <a:srgbClr val="FF3300"/>
                </a:solidFill>
                <a:uLnTx/>
                <a:uFillTx/>
                <a:latin typeface="Times New Roman" panose="02020603050405020304" pitchFamily="18" charset="0"/>
                <a:ea typeface="+mj-ea"/>
                <a:cs typeface="Times New Roman" panose="02020603050405020304" pitchFamily="18" charset="0"/>
              </a:rPr>
              <a:t>Vương</a:t>
            </a:r>
            <a:r>
              <a:rPr kumimoji="0" lang="en-US" sz="3200" i="0" u="none" strike="noStrike" kern="1200" cap="none" spc="0" normalizeH="0" baseline="0" noProof="0" dirty="0">
                <a:ln>
                  <a:noFill/>
                </a:ln>
                <a:solidFill>
                  <a:srgbClr val="FF33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3300"/>
                </a:solidFill>
                <a:uLnTx/>
                <a:uFillTx/>
                <a:latin typeface="Times New Roman" panose="02020603050405020304" pitchFamily="18" charset="0"/>
                <a:ea typeface="+mj-ea"/>
                <a:cs typeface="Times New Roman" panose="02020603050405020304" pitchFamily="18" charset="0"/>
              </a:rPr>
              <a:t>triều</a:t>
            </a:r>
            <a:r>
              <a:rPr kumimoji="0" lang="en-US" sz="3200" i="0" u="none" strike="noStrike" kern="1200" cap="none" spc="0" normalizeH="0" baseline="0" noProof="0" dirty="0">
                <a:ln>
                  <a:noFill/>
                </a:ln>
                <a:solidFill>
                  <a:srgbClr val="FF33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3300"/>
                </a:solidFill>
                <a:uLnTx/>
                <a:uFillTx/>
                <a:latin typeface="Times New Roman" panose="02020603050405020304" pitchFamily="18" charset="0"/>
                <a:ea typeface="+mj-ea"/>
                <a:cs typeface="Times New Roman" panose="02020603050405020304" pitchFamily="18" charset="0"/>
              </a:rPr>
              <a:t>Môgôn</a:t>
            </a:r>
            <a:r>
              <a:rPr kumimoji="0" lang="en-US" sz="3200" i="0" u="none" strike="noStrike" kern="1200" cap="none" spc="0" normalizeH="0" baseline="0" noProof="0" dirty="0">
                <a:ln>
                  <a:noFill/>
                </a:ln>
                <a:solidFill>
                  <a:srgbClr val="FF33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3300"/>
                </a:solidFill>
                <a:uLnTx/>
                <a:uFillTx/>
                <a:latin typeface="Times New Roman" panose="02020603050405020304" pitchFamily="18" charset="0"/>
                <a:ea typeface="+mj-ea"/>
                <a:cs typeface="Times New Roman" panose="02020603050405020304" pitchFamily="18" charset="0"/>
              </a:rPr>
              <a:t>thịnh</a:t>
            </a:r>
            <a:r>
              <a:rPr kumimoji="0" lang="en-US" sz="3200" i="0" u="none" strike="noStrike" kern="1200" cap="none" spc="0" normalizeH="0" baseline="0" noProof="0" dirty="0">
                <a:ln>
                  <a:noFill/>
                </a:ln>
                <a:solidFill>
                  <a:srgbClr val="FF33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3300"/>
                </a:solidFill>
                <a:uLnTx/>
                <a:uFillTx/>
                <a:latin typeface="Times New Roman" panose="02020603050405020304" pitchFamily="18" charset="0"/>
                <a:ea typeface="+mj-ea"/>
                <a:cs typeface="Times New Roman" panose="02020603050405020304" pitchFamily="18" charset="0"/>
              </a:rPr>
              <a:t>đạt</a:t>
            </a:r>
            <a:r>
              <a:rPr kumimoji="0" lang="en-US" sz="3200" i="0" u="none" strike="noStrike" kern="1200" cap="none" spc="0" normalizeH="0" baseline="0" noProof="0" dirty="0">
                <a:ln>
                  <a:noFill/>
                </a:ln>
                <a:solidFill>
                  <a:srgbClr val="FF33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3300"/>
                </a:solidFill>
                <a:uLnTx/>
                <a:uFillTx/>
                <a:latin typeface="Times New Roman" panose="02020603050405020304" pitchFamily="18" charset="0"/>
                <a:ea typeface="+mj-ea"/>
                <a:cs typeface="Times New Roman" panose="02020603050405020304" pitchFamily="18" charset="0"/>
              </a:rPr>
              <a:t>nhất</a:t>
            </a:r>
            <a:r>
              <a:rPr lang="en-US" sz="3200" dirty="0">
                <a:solidFill>
                  <a:srgbClr val="FF3300"/>
                </a:solidFill>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3300"/>
                </a:solidFill>
                <a:uLnTx/>
                <a:uFillTx/>
                <a:latin typeface="Times New Roman" panose="02020603050405020304" pitchFamily="18" charset="0"/>
                <a:ea typeface="+mj-ea"/>
                <a:cs typeface="Times New Roman" panose="02020603050405020304" pitchFamily="18" charset="0"/>
              </a:rPr>
              <a:t>dưới</a:t>
            </a:r>
            <a:r>
              <a:rPr kumimoji="0" lang="en-US" sz="3200" i="0" u="none" strike="noStrike" kern="1200" cap="none" spc="0" normalizeH="0" baseline="0" noProof="0" dirty="0">
                <a:ln>
                  <a:noFill/>
                </a:ln>
                <a:solidFill>
                  <a:srgbClr val="FF33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3300"/>
                </a:solidFill>
                <a:uLnTx/>
                <a:uFillTx/>
                <a:latin typeface="Times New Roman" panose="02020603050405020304" pitchFamily="18" charset="0"/>
                <a:ea typeface="+mj-ea"/>
                <a:cs typeface="Times New Roman" panose="02020603050405020304" pitchFamily="18" charset="0"/>
              </a:rPr>
              <a:t>thời</a:t>
            </a:r>
            <a:r>
              <a:rPr kumimoji="0" lang="en-US" sz="3200" i="0" u="none" strike="noStrike" kern="1200" cap="none" spc="0" normalizeH="0" baseline="0" noProof="0" dirty="0">
                <a:ln>
                  <a:noFill/>
                </a:ln>
                <a:solidFill>
                  <a:srgbClr val="FF33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3300"/>
                </a:solidFill>
                <a:uLnTx/>
                <a:uFillTx/>
                <a:latin typeface="Times New Roman" panose="02020603050405020304" pitchFamily="18" charset="0"/>
                <a:ea typeface="+mj-ea"/>
                <a:cs typeface="Times New Roman" panose="02020603050405020304" pitchFamily="18" charset="0"/>
              </a:rPr>
              <a:t>vua</a:t>
            </a:r>
            <a:r>
              <a:rPr kumimoji="0" lang="en-US" sz="3200" i="0" u="none" strike="noStrike" kern="1200" cap="none" spc="0" normalizeH="0" baseline="0" noProof="0" dirty="0">
                <a:ln>
                  <a:noFill/>
                </a:ln>
                <a:solidFill>
                  <a:srgbClr val="FF3300"/>
                </a:solidFill>
                <a:uLnTx/>
                <a:uFillTx/>
                <a:latin typeface="Times New Roman" panose="02020603050405020304" pitchFamily="18" charset="0"/>
                <a:ea typeface="+mj-ea"/>
                <a:cs typeface="Times New Roman" panose="02020603050405020304" pitchFamily="18" charset="0"/>
              </a:rPr>
              <a:t> </a:t>
            </a:r>
            <a:r>
              <a:rPr kumimoji="0" lang="en-US" sz="3200" i="0" u="none" strike="noStrike" kern="1200" cap="none" spc="0" normalizeH="0" baseline="0" noProof="0" dirty="0" err="1">
                <a:ln>
                  <a:noFill/>
                </a:ln>
                <a:solidFill>
                  <a:srgbClr val="FF3300"/>
                </a:solidFill>
                <a:uLnTx/>
                <a:uFillTx/>
                <a:latin typeface="Times New Roman" panose="02020603050405020304" pitchFamily="18" charset="0"/>
                <a:ea typeface="+mj-ea"/>
                <a:cs typeface="Times New Roman" panose="02020603050405020304" pitchFamily="18" charset="0"/>
              </a:rPr>
              <a:t>nào</a:t>
            </a:r>
            <a:r>
              <a:rPr kumimoji="0" lang="en-US" sz="3200" i="0" u="none" strike="noStrike" kern="1200" cap="none" spc="0" normalizeH="0" baseline="0" noProof="0" dirty="0">
                <a:ln>
                  <a:noFill/>
                </a:ln>
                <a:solidFill>
                  <a:srgbClr val="FF3300"/>
                </a:solidFill>
                <a:uLnTx/>
                <a:uFillTx/>
                <a:latin typeface="Times New Roman" panose="02020603050405020304" pitchFamily="18" charset="0"/>
                <a:ea typeface="+mj-ea"/>
                <a:cs typeface="Times New Roman" panose="02020603050405020304" pitchFamily="18" charset="0"/>
              </a:rPr>
              <a:t>?</a:t>
            </a:r>
          </a:p>
        </p:txBody>
      </p:sp>
      <p:sp>
        <p:nvSpPr>
          <p:cNvPr id="3" name="Rectangle 3"/>
          <p:cNvSpPr txBox="1">
            <a:spLocks noChangeArrowheads="1"/>
          </p:cNvSpPr>
          <p:nvPr/>
        </p:nvSpPr>
        <p:spPr>
          <a:xfrm>
            <a:off x="1295400" y="2054532"/>
            <a:ext cx="6286500" cy="2409825"/>
          </a:xfrm>
          <a:prstGeom prst="rect">
            <a:avLst/>
          </a:prstGeom>
        </p:spPr>
        <p:txBody>
          <a:bodyPr vert="horz" lIns="91440" tIns="45720" rIns="91440" bIns="45720" rtlCol="0">
            <a:normAutofit/>
          </a:bodyPr>
          <a:lstStyle/>
          <a:p>
            <a:pPr marL="609600" marR="0" lvl="0" indent="-6096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A. Ti –</a:t>
            </a:r>
            <a:r>
              <a:rPr kumimoji="0" lang="en-US" sz="32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mua</a:t>
            </a:r>
            <a:r>
              <a:rPr kumimoji="0" lang="en-US" sz="32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 </a:t>
            </a:r>
            <a:r>
              <a:rPr kumimoji="0" lang="en-US" sz="32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Leng</a:t>
            </a:r>
            <a:endParaRPr kumimoji="0" lang="en-US" sz="32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endParaRPr>
          </a:p>
          <a:p>
            <a:pPr marL="609600" marR="0" lvl="0" indent="-6096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sz="32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B. </a:t>
            </a:r>
            <a:r>
              <a:rPr kumimoji="0" lang="en-US" sz="32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Sha-Gia-han</a:t>
            </a:r>
            <a:r>
              <a:rPr kumimoji="0" lang="en-US" sz="32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a:t>
            </a:r>
          </a:p>
          <a:p>
            <a:pPr marL="609600" marR="0" lvl="0" indent="-6096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sz="32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C. A-</a:t>
            </a:r>
            <a:r>
              <a:rPr kumimoji="0" lang="en-US" sz="32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cơ</a:t>
            </a:r>
            <a:r>
              <a:rPr kumimoji="0" lang="en-US" sz="32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a:t>
            </a:r>
            <a:r>
              <a:rPr kumimoji="0" lang="en-US" sz="32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ba</a:t>
            </a:r>
            <a:r>
              <a:rPr kumimoji="0" lang="en-US" sz="32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a:t>
            </a:r>
          </a:p>
          <a:p>
            <a:pPr marL="609600" marR="0" lvl="0" indent="-6096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sz="32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D. </a:t>
            </a:r>
            <a:r>
              <a:rPr kumimoji="0" lang="en-US" sz="32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Gia</a:t>
            </a:r>
            <a:r>
              <a:rPr kumimoji="0" lang="en-US" sz="32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a:t>
            </a:r>
            <a:r>
              <a:rPr kumimoji="0" lang="en-US" sz="32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han</a:t>
            </a:r>
            <a:r>
              <a:rPr kumimoji="0" lang="en-US" sz="32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a:t>
            </a:r>
            <a:r>
              <a:rPr kumimoji="0" lang="en-US" sz="3200" i="0" u="none" strike="noStrike" kern="1200" cap="none" spc="0" normalizeH="0" baseline="0" noProof="0" dirty="0" err="1">
                <a:ln>
                  <a:noFill/>
                </a:ln>
                <a:solidFill>
                  <a:schemeClr val="tx1"/>
                </a:solidFill>
                <a:uLnTx/>
                <a:uFillTx/>
                <a:latin typeface="Times New Roman" panose="02020603050405020304" pitchFamily="18" charset="0"/>
                <a:cs typeface="Times New Roman" panose="02020603050405020304" pitchFamily="18" charset="0"/>
              </a:rPr>
              <a:t>ghi</a:t>
            </a:r>
            <a:r>
              <a:rPr kumimoji="0" lang="en-US" sz="320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-a.</a:t>
            </a:r>
          </a:p>
        </p:txBody>
      </p:sp>
    </p:spTree>
    <p:extLst>
      <p:ext uri="{BB962C8B-B14F-4D97-AF65-F5344CB8AC3E}">
        <p14:creationId xmlns:p14="http://schemas.microsoft.com/office/powerpoint/2010/main" val="3324985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6" presetClass="emph" presetSubtype="0" fill="hold" nodeType="clickEffect">
                                  <p:stCondLst>
                                    <p:cond delay="0"/>
                                  </p:stCondLst>
                                  <p:childTnLst>
                                    <p:animScale>
                                      <p:cBhvr>
                                        <p:cTn id="34" dur="2000" fill="hold"/>
                                        <p:tgtEl>
                                          <p:spTgt spid="3">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505361"/>
            <a:ext cx="9144000" cy="1323439"/>
          </a:xfrm>
          <a:prstGeom prst="rect">
            <a:avLst/>
          </a:prstGeom>
          <a:noFill/>
        </p:spPr>
        <p:txBody>
          <a:bodyPr wrap="square" rtlCol="0">
            <a:spAutoFit/>
          </a:bodyPr>
          <a:lstStyle/>
          <a:p>
            <a:pPr algn="ctr"/>
            <a:r>
              <a:rPr lang="en-US" sz="4000" b="1" dirty="0">
                <a:latin typeface="Times New Roman" panose="02020603050405020304" pitchFamily="18" charset="0"/>
                <a:cs typeface="Times New Roman" panose="02020603050405020304" pitchFamily="18" charset="0"/>
              </a:rPr>
              <a:t>CHƯƠNG IV</a:t>
            </a:r>
          </a:p>
          <a:p>
            <a:pPr algn="ctr"/>
            <a:r>
              <a:rPr lang="en-US" sz="4000" b="1" dirty="0">
                <a:latin typeface="Times New Roman" panose="02020603050405020304" pitchFamily="18" charset="0"/>
                <a:cs typeface="Times New Roman" panose="02020603050405020304" pitchFamily="18" charset="0"/>
              </a:rPr>
              <a:t>ẤN ĐỘ THỜI PHONG KIẾN</a:t>
            </a:r>
          </a:p>
        </p:txBody>
      </p:sp>
      <p:sp>
        <p:nvSpPr>
          <p:cNvPr id="6" name="TextBox 5"/>
          <p:cNvSpPr txBox="1"/>
          <p:nvPr/>
        </p:nvSpPr>
        <p:spPr>
          <a:xfrm>
            <a:off x="0" y="2169855"/>
            <a:ext cx="9144000" cy="2554545"/>
          </a:xfrm>
          <a:prstGeom prst="rect">
            <a:avLst/>
          </a:prstGeom>
          <a:noFill/>
        </p:spPr>
        <p:txBody>
          <a:bodyPr wrap="square" rtlCol="0">
            <a:spAutoFit/>
          </a:bodyPr>
          <a:lstStyle/>
          <a:p>
            <a:pPr algn="ctr"/>
            <a:r>
              <a:rPr lang="vi-VN" sz="4000" b="1" dirty="0">
                <a:solidFill>
                  <a:srgbClr val="FF0000"/>
                </a:solidFill>
                <a:latin typeface="Times New Roman" panose="02020603050405020304" pitchFamily="18" charset="0"/>
                <a:cs typeface="Times New Roman" panose="02020603050405020304" pitchFamily="18" charset="0"/>
              </a:rPr>
              <a:t>Chủ đề</a:t>
            </a:r>
            <a:endParaRPr lang="en-US" sz="4000" b="1" dirty="0">
              <a:solidFill>
                <a:srgbClr val="FF0000"/>
              </a:solidFill>
              <a:latin typeface="Times New Roman" panose="02020603050405020304" pitchFamily="18" charset="0"/>
              <a:cs typeface="Times New Roman" panose="02020603050405020304" pitchFamily="18" charset="0"/>
            </a:endParaRPr>
          </a:p>
          <a:p>
            <a:pPr algn="ctr"/>
            <a:r>
              <a:rPr lang="en-US" sz="4000" b="1" dirty="0">
                <a:solidFill>
                  <a:srgbClr val="FF0000"/>
                </a:solidFill>
                <a:latin typeface="Times New Roman" panose="02020603050405020304" pitchFamily="18" charset="0"/>
                <a:cs typeface="Times New Roman" panose="02020603050405020304" pitchFamily="18" charset="0"/>
              </a:rPr>
              <a:t>SỰ PHÁT TRIỂN LỊCH SỬ VÀ NỀN VĂN HÓA ĐA DẠNG CỦA ẤN ĐỘ </a:t>
            </a:r>
          </a:p>
          <a:p>
            <a:pPr algn="ctr"/>
            <a:r>
              <a:rPr lang="en-US" sz="4000" b="1" dirty="0">
                <a:solidFill>
                  <a:srgbClr val="FF0000"/>
                </a:solidFill>
                <a:latin typeface="Times New Roman" panose="02020603050405020304" pitchFamily="18" charset="0"/>
                <a:cs typeface="Times New Roman" panose="02020603050405020304" pitchFamily="18" charset="0"/>
              </a:rPr>
              <a:t>(</a:t>
            </a:r>
            <a:r>
              <a:rPr lang="en-US" sz="4000" b="1" dirty="0" err="1">
                <a:solidFill>
                  <a:srgbClr val="FF0000"/>
                </a:solidFill>
                <a:latin typeface="Times New Roman" panose="02020603050405020304" pitchFamily="18" charset="0"/>
                <a:cs typeface="Times New Roman" panose="02020603050405020304" pitchFamily="18" charset="0"/>
              </a:rPr>
              <a:t>tiết</a:t>
            </a:r>
            <a:r>
              <a:rPr lang="en-US" sz="4000" b="1" dirty="0">
                <a:solidFill>
                  <a:srgbClr val="FF0000"/>
                </a:solidFill>
                <a:latin typeface="Times New Roman" panose="02020603050405020304" pitchFamily="18" charset="0"/>
                <a:cs typeface="Times New Roman" panose="02020603050405020304" pitchFamily="18" charset="0"/>
              </a:rPr>
              <a:t> 1)</a:t>
            </a:r>
          </a:p>
        </p:txBody>
      </p:sp>
    </p:spTree>
    <p:extLst>
      <p:ext uri="{BB962C8B-B14F-4D97-AF65-F5344CB8AC3E}">
        <p14:creationId xmlns:p14="http://schemas.microsoft.com/office/powerpoint/2010/main" val="3610537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0B17794-9CD6-4346-AFB2-C539392DAE25}"/>
              </a:ext>
            </a:extLst>
          </p:cNvPr>
          <p:cNvSpPr/>
          <p:nvPr/>
        </p:nvSpPr>
        <p:spPr>
          <a:xfrm>
            <a:off x="0" y="0"/>
            <a:ext cx="9144000" cy="1600200"/>
          </a:xfrm>
          <a:prstGeom prst="rect">
            <a:avLst/>
          </a:prstGeom>
          <a:ln/>
        </p:spPr>
        <p:style>
          <a:lnRef idx="1">
            <a:schemeClr val="accent4"/>
          </a:lnRef>
          <a:fillRef idx="2">
            <a:schemeClr val="accent4"/>
          </a:fillRef>
          <a:effectRef idx="1">
            <a:schemeClr val="accent4"/>
          </a:effectRef>
          <a:fontRef idx="minor">
            <a:schemeClr val="dk1"/>
          </a:fontRef>
        </p:style>
        <p:txBody>
          <a:bodyPr/>
          <a:lstStyle/>
          <a:p>
            <a:pPr algn="ctr"/>
            <a:r>
              <a:rPr lang="vi-VN" sz="2800" b="1" dirty="0">
                <a:solidFill>
                  <a:schemeClr val="tx1"/>
                </a:solidFill>
                <a:latin typeface="Times New Roman" panose="02020603050405020304" pitchFamily="18" charset="0"/>
                <a:cs typeface="Times New Roman" panose="02020603050405020304" pitchFamily="18" charset="0"/>
              </a:rPr>
              <a:t>Chủ đề</a:t>
            </a:r>
            <a:r>
              <a:rPr lang="en-US" sz="2800" b="1" dirty="0">
                <a:solidFill>
                  <a:schemeClr val="tx1"/>
                </a:solidFill>
                <a:latin typeface="Times New Roman" panose="02020603050405020304" pitchFamily="18" charset="0"/>
                <a:cs typeface="Times New Roman" panose="02020603050405020304" pitchFamily="18" charset="0"/>
              </a:rPr>
              <a:t>: </a:t>
            </a:r>
          </a:p>
          <a:p>
            <a:pPr algn="ctr"/>
            <a:r>
              <a:rPr lang="en-US" sz="2800" b="1" dirty="0">
                <a:solidFill>
                  <a:schemeClr val="tx1"/>
                </a:solidFill>
                <a:latin typeface="Times New Roman" panose="02020603050405020304" pitchFamily="18" charset="0"/>
                <a:cs typeface="Times New Roman" panose="02020603050405020304" pitchFamily="18" charset="0"/>
              </a:rPr>
              <a:t>SỰ PHÁT TRIỂN LỊCH SỬ VÀ NỀN VĂN HÓA ĐA DẠNG CỦA ẤN ĐỘ (</a:t>
            </a:r>
            <a:r>
              <a:rPr lang="en-US" sz="2800" b="1" dirty="0" err="1">
                <a:solidFill>
                  <a:schemeClr val="tx1"/>
                </a:solidFill>
                <a:latin typeface="Times New Roman" panose="02020603050405020304" pitchFamily="18" charset="0"/>
                <a:cs typeface="Times New Roman" panose="02020603050405020304" pitchFamily="18" charset="0"/>
              </a:rPr>
              <a:t>tiết</a:t>
            </a:r>
            <a:r>
              <a:rPr lang="en-US" sz="2800" b="1" dirty="0">
                <a:solidFill>
                  <a:schemeClr val="tx1"/>
                </a:solidFill>
                <a:latin typeface="Times New Roman" panose="02020603050405020304" pitchFamily="18" charset="0"/>
                <a:cs typeface="Times New Roman" panose="02020603050405020304" pitchFamily="18" charset="0"/>
              </a:rPr>
              <a:t> 1)</a:t>
            </a:r>
          </a:p>
          <a:p>
            <a:pPr algn="ctr">
              <a:defRPr/>
            </a:pPr>
            <a:endParaRPr lang="en-US" altLang="en-US" sz="2800" b="1" dirty="0">
              <a:solidFill>
                <a:schemeClr val="tx1"/>
              </a:solidFill>
              <a:latin typeface="Times New Roman" pitchFamily="18" charset="0"/>
              <a:cs typeface="Times New Roman" pitchFamily="18" charset="0"/>
            </a:endParaRPr>
          </a:p>
        </p:txBody>
      </p:sp>
      <p:sp>
        <p:nvSpPr>
          <p:cNvPr id="4" name="Rectangle 3">
            <a:extLst>
              <a:ext uri="{FF2B5EF4-FFF2-40B4-BE49-F238E27FC236}">
                <a16:creationId xmlns:a16="http://schemas.microsoft.com/office/drawing/2014/main" id="{5F8DEAD1-C079-4961-AFF9-1A06313E5BB4}"/>
              </a:ext>
            </a:extLst>
          </p:cNvPr>
          <p:cNvSpPr>
            <a:spLocks noChangeArrowheads="1"/>
          </p:cNvSpPr>
          <p:nvPr/>
        </p:nvSpPr>
        <p:spPr bwMode="auto">
          <a:xfrm>
            <a:off x="1172" y="1609725"/>
            <a:ext cx="9144000" cy="10572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nchor="b"/>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3600" b="1" dirty="0">
                <a:latin typeface="Times New Roman" panose="02020603050405020304" pitchFamily="18" charset="0"/>
                <a:cs typeface="Times New Roman" panose="02020603050405020304" pitchFamily="18" charset="0"/>
              </a:rPr>
              <a:t>	1.  </a:t>
            </a:r>
            <a:r>
              <a:rPr lang="en-US" altLang="en-US" sz="3600" b="1" dirty="0" err="1">
                <a:latin typeface="Times New Roman" panose="02020603050405020304" pitchFamily="18" charset="0"/>
                <a:cs typeface="Times New Roman" panose="02020603050405020304" pitchFamily="18" charset="0"/>
              </a:rPr>
              <a:t>Thời</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kì</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các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quốc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gia</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đầu</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tiên</a:t>
            </a:r>
            <a:r>
              <a:rPr lang="en-US" altLang="en-US" sz="3600" b="1" dirty="0">
                <a:latin typeface="Times New Roman" panose="02020603050405020304" pitchFamily="18" charset="0"/>
                <a:cs typeface="Times New Roman" panose="02020603050405020304" pitchFamily="18" charset="0"/>
              </a:rPr>
              <a:t>.</a:t>
            </a:r>
          </a:p>
          <a:p>
            <a:pPr algn="ctr">
              <a:spcBef>
                <a:spcPct val="0"/>
              </a:spcBef>
              <a:buFontTx/>
              <a:buNone/>
            </a:pPr>
            <a:r>
              <a:rPr lang="en-US" altLang="en-US" sz="3600" b="1" dirty="0">
                <a:latin typeface="Times New Roman" panose="02020603050405020304" pitchFamily="18" charset="0"/>
                <a:cs typeface="Times New Roman" panose="02020603050405020304" pitchFamily="18" charset="0"/>
              </a:rPr>
              <a:t> </a:t>
            </a:r>
            <a:r>
              <a:rPr lang="en-US" altLang="en-US" sz="3600" b="1" dirty="0">
                <a:solidFill>
                  <a:srgbClr val="FF0066"/>
                </a:solidFill>
                <a:latin typeface="Times New Roman" panose="02020603050405020304" pitchFamily="18" charset="0"/>
                <a:cs typeface="Times New Roman" panose="02020603050405020304" pitchFamily="18" charset="0"/>
              </a:rPr>
              <a:t>(HS </a:t>
            </a:r>
            <a:r>
              <a:rPr lang="en-US" altLang="en-US" sz="3600" b="1" dirty="0" err="1">
                <a:solidFill>
                  <a:srgbClr val="FF0066"/>
                </a:solidFill>
                <a:latin typeface="Times New Roman" panose="02020603050405020304" pitchFamily="18" charset="0"/>
                <a:cs typeface="Times New Roman" panose="02020603050405020304" pitchFamily="18" charset="0"/>
              </a:rPr>
              <a:t>đọc</a:t>
            </a:r>
            <a:r>
              <a:rPr lang="en-US" altLang="en-US" sz="3600" b="1" dirty="0">
                <a:solidFill>
                  <a:srgbClr val="FF0066"/>
                </a:solidFill>
                <a:latin typeface="Times New Roman" panose="02020603050405020304" pitchFamily="18" charset="0"/>
                <a:cs typeface="Times New Roman" panose="02020603050405020304" pitchFamily="18" charset="0"/>
              </a:rPr>
              <a:t> </a:t>
            </a:r>
            <a:r>
              <a:rPr lang="en-US" altLang="en-US" sz="3600" b="1" dirty="0" err="1">
                <a:solidFill>
                  <a:srgbClr val="FF0066"/>
                </a:solidFill>
                <a:latin typeface="Times New Roman" panose="02020603050405020304" pitchFamily="18" charset="0"/>
                <a:cs typeface="Times New Roman" panose="02020603050405020304" pitchFamily="18" charset="0"/>
              </a:rPr>
              <a:t>thêm</a:t>
            </a:r>
            <a:r>
              <a:rPr lang="en-US" altLang="en-US" sz="3600" b="1" dirty="0">
                <a:solidFill>
                  <a:srgbClr val="FF0066"/>
                </a:solidFill>
                <a:latin typeface="Times New Roman" panose="02020603050405020304" pitchFamily="18" charset="0"/>
                <a:cs typeface="Times New Roman" panose="02020603050405020304" pitchFamily="18" charset="0"/>
              </a:rPr>
              <a:t> SGK)</a:t>
            </a:r>
          </a:p>
        </p:txBody>
      </p:sp>
      <p:sp>
        <p:nvSpPr>
          <p:cNvPr id="5" name="Rectangle 4">
            <a:extLst>
              <a:ext uri="{FF2B5EF4-FFF2-40B4-BE49-F238E27FC236}">
                <a16:creationId xmlns:a16="http://schemas.microsoft.com/office/drawing/2014/main" id="{D535A9F3-E4EA-4580-A599-7D88CEAE4722}"/>
              </a:ext>
            </a:extLst>
          </p:cNvPr>
          <p:cNvSpPr>
            <a:spLocks noChangeArrowheads="1"/>
          </p:cNvSpPr>
          <p:nvPr/>
        </p:nvSpPr>
        <p:spPr bwMode="auto">
          <a:xfrm>
            <a:off x="1172" y="2676525"/>
            <a:ext cx="9144000" cy="10572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altLang="en-US" sz="3600" b="1" dirty="0">
                <a:latin typeface="Times New Roman" panose="02020603050405020304" pitchFamily="18" charset="0"/>
                <a:cs typeface="Times New Roman" panose="02020603050405020304" pitchFamily="18" charset="0"/>
              </a:rPr>
              <a:t>	2. </a:t>
            </a:r>
            <a:r>
              <a:rPr lang="en-US" altLang="en-US" sz="3600" b="1" dirty="0" err="1">
                <a:latin typeface="Times New Roman" panose="02020603050405020304" pitchFamily="18" charset="0"/>
                <a:cs typeface="Times New Roman" panose="02020603050405020304" pitchFamily="18" charset="0"/>
              </a:rPr>
              <a:t>Thời</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kì</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Vương</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triều</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Gúp</a:t>
            </a:r>
            <a:r>
              <a:rPr lang="en-US" altLang="en-US" sz="3600" b="1" dirty="0">
                <a:latin typeface="Times New Roman" panose="02020603050405020304" pitchFamily="18" charset="0"/>
                <a:cs typeface="Times New Roman" panose="02020603050405020304" pitchFamily="18" charset="0"/>
              </a:rPr>
              <a:t>-ta </a:t>
            </a:r>
            <a:r>
              <a:rPr lang="en-US" altLang="en-US" sz="3600" b="1" dirty="0" err="1">
                <a:latin typeface="Times New Roman" panose="02020603050405020304" pitchFamily="18" charset="0"/>
                <a:cs typeface="Times New Roman" panose="02020603050405020304" pitchFamily="18" charset="0"/>
              </a:rPr>
              <a:t>và</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sự</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phát</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triển</a:t>
            </a:r>
            <a:r>
              <a:rPr lang="en-US" altLang="en-US" sz="3600" b="1" dirty="0">
                <a:latin typeface="Times New Roman" panose="02020603050405020304" pitchFamily="18" charset="0"/>
                <a:cs typeface="Times New Roman" panose="02020603050405020304" pitchFamily="18" charset="0"/>
              </a:rPr>
              <a:t> </a:t>
            </a:r>
            <a:r>
              <a:rPr lang="vi-VN" sz="3600" b="1" dirty="0">
                <a:latin typeface="Times New Roman" panose="02020603050405020304" pitchFamily="18" charset="0"/>
                <a:cs typeface="Times New Roman" panose="02020603050405020304" pitchFamily="18" charset="0"/>
              </a:rPr>
              <a:t>văn hóa truyền thống Ấn Độ.</a:t>
            </a:r>
          </a:p>
        </p:txBody>
      </p:sp>
      <p:sp>
        <p:nvSpPr>
          <p:cNvPr id="14" name="Rectangle 13">
            <a:extLst>
              <a:ext uri="{FF2B5EF4-FFF2-40B4-BE49-F238E27FC236}">
                <a16:creationId xmlns:a16="http://schemas.microsoft.com/office/drawing/2014/main" id="{B877E026-AB7D-4AEB-851E-E6FA935F947A}"/>
              </a:ext>
            </a:extLst>
          </p:cNvPr>
          <p:cNvSpPr/>
          <p:nvPr/>
        </p:nvSpPr>
        <p:spPr>
          <a:xfrm>
            <a:off x="0" y="3693113"/>
            <a:ext cx="9144000" cy="726487"/>
          </a:xfrm>
          <a:prstGeom prst="rect">
            <a:avLst/>
          </a:prstGeom>
          <a:ln/>
        </p:spPr>
        <p:style>
          <a:lnRef idx="2">
            <a:schemeClr val="accent1"/>
          </a:lnRef>
          <a:fillRef idx="1">
            <a:schemeClr val="lt1"/>
          </a:fillRef>
          <a:effectRef idx="0">
            <a:schemeClr val="accent1"/>
          </a:effectRef>
          <a:fontRef idx="minor">
            <a:schemeClr val="dk1"/>
          </a:fontRef>
        </p:style>
        <p:txBody>
          <a:bodyPr/>
          <a:lstStyle/>
          <a:p>
            <a:r>
              <a:rPr lang="en-US" altLang="en-US" sz="3600" b="1" dirty="0">
                <a:solidFill>
                  <a:schemeClr val="tx1"/>
                </a:solidFill>
                <a:latin typeface="Times New Roman" pitchFamily="18" charset="0"/>
                <a:cs typeface="Times New Roman" pitchFamily="18" charset="0"/>
              </a:rPr>
              <a:t>	3. </a:t>
            </a:r>
            <a:r>
              <a:rPr lang="vi-VN" sz="3600" b="1" dirty="0">
                <a:latin typeface="Times New Roman" panose="02020603050405020304" pitchFamily="18" charset="0"/>
                <a:cs typeface="Times New Roman" panose="02020603050405020304" pitchFamily="18" charset="0"/>
              </a:rPr>
              <a:t>Vương triều Hồi giáo Đê-li.</a:t>
            </a:r>
          </a:p>
        </p:txBody>
      </p:sp>
      <p:sp>
        <p:nvSpPr>
          <p:cNvPr id="6" name="Rectangle 5">
            <a:extLst>
              <a:ext uri="{FF2B5EF4-FFF2-40B4-BE49-F238E27FC236}">
                <a16:creationId xmlns:a16="http://schemas.microsoft.com/office/drawing/2014/main" id="{A3626ECA-19FA-48FE-966F-1516146435BF}"/>
              </a:ext>
            </a:extLst>
          </p:cNvPr>
          <p:cNvSpPr/>
          <p:nvPr/>
        </p:nvSpPr>
        <p:spPr>
          <a:xfrm>
            <a:off x="0" y="4419600"/>
            <a:ext cx="9144000" cy="64511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07000"/>
              </a:lnSpc>
              <a:spcAft>
                <a:spcPts val="800"/>
              </a:spcAft>
            </a:pPr>
            <a:r>
              <a:rPr lang="vi-VN" sz="3600" b="1" dirty="0">
                <a:latin typeface="Times New Roman" panose="02020603050405020304" pitchFamily="18" charset="0"/>
                <a:ea typeface="Arial" panose="020B0604020202020204" pitchFamily="34" charset="0"/>
                <a:cs typeface="Times New Roman" panose="02020603050405020304" pitchFamily="18" charset="0"/>
              </a:rPr>
              <a:t>	4. Vương triều Mô-gôn.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ox(in)">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heel(1)">
                                      <p:cBhvr>
                                        <p:cTn id="21" dur="20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ppt_x"/>
                                          </p:val>
                                        </p:tav>
                                        <p:tav tm="100000">
                                          <p:val>
                                            <p:strVal val="#ppt_x"/>
                                          </p:val>
                                        </p:tav>
                                      </p:tavLst>
                                    </p:anim>
                                    <p:anim calcmode="lin" valueType="num">
                                      <p:cBhvr additive="base">
                                        <p:cTn id="2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186"/>
          <p:cNvGrpSpPr>
            <a:grpSpLocks/>
          </p:cNvGrpSpPr>
          <p:nvPr/>
        </p:nvGrpSpPr>
        <p:grpSpPr bwMode="auto">
          <a:xfrm>
            <a:off x="3962399" y="1019846"/>
            <a:ext cx="5153025" cy="5852221"/>
            <a:chOff x="26" y="336"/>
            <a:chExt cx="2862" cy="2880"/>
          </a:xfrm>
        </p:grpSpPr>
        <p:grpSp>
          <p:nvGrpSpPr>
            <p:cNvPr id="16432" name="Group 187"/>
            <p:cNvGrpSpPr>
              <a:grpSpLocks/>
            </p:cNvGrpSpPr>
            <p:nvPr/>
          </p:nvGrpSpPr>
          <p:grpSpPr bwMode="auto">
            <a:xfrm>
              <a:off x="26" y="336"/>
              <a:ext cx="2862" cy="2880"/>
              <a:chOff x="26" y="336"/>
              <a:chExt cx="2862" cy="2880"/>
            </a:xfrm>
          </p:grpSpPr>
          <p:pic>
            <p:nvPicPr>
              <p:cNvPr id="16435" name="Picture 188" descr="AD co da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 y="336"/>
                <a:ext cx="2862" cy="2880"/>
              </a:xfrm>
              <a:prstGeom prst="rect">
                <a:avLst/>
              </a:prstGeom>
              <a:solidFill>
                <a:srgbClr val="FFFF99"/>
              </a:solidFill>
              <a:ln w="28575">
                <a:solidFill>
                  <a:srgbClr val="FF0000"/>
                </a:solidFill>
                <a:miter lim="800000"/>
                <a:headEnd/>
                <a:tailEnd/>
              </a:ln>
            </p:spPr>
          </p:pic>
          <p:sp>
            <p:nvSpPr>
              <p:cNvPr id="16436" name="Freeform 189"/>
              <p:cNvSpPr>
                <a:spLocks/>
              </p:cNvSpPr>
              <p:nvPr/>
            </p:nvSpPr>
            <p:spPr bwMode="auto">
              <a:xfrm>
                <a:off x="432" y="345"/>
                <a:ext cx="2400" cy="1191"/>
              </a:xfrm>
              <a:custGeom>
                <a:avLst/>
                <a:gdLst>
                  <a:gd name="T0" fmla="*/ 30 w 2400"/>
                  <a:gd name="T1" fmla="*/ 1047 h 1191"/>
                  <a:gd name="T2" fmla="*/ 12 w 2400"/>
                  <a:gd name="T3" fmla="*/ 957 h 1191"/>
                  <a:gd name="T4" fmla="*/ 0 w 2400"/>
                  <a:gd name="T5" fmla="*/ 921 h 1191"/>
                  <a:gd name="T6" fmla="*/ 6 w 2400"/>
                  <a:gd name="T7" fmla="*/ 879 h 1191"/>
                  <a:gd name="T8" fmla="*/ 84 w 2400"/>
                  <a:gd name="T9" fmla="*/ 789 h 1191"/>
                  <a:gd name="T10" fmla="*/ 132 w 2400"/>
                  <a:gd name="T11" fmla="*/ 729 h 1191"/>
                  <a:gd name="T12" fmla="*/ 186 w 2400"/>
                  <a:gd name="T13" fmla="*/ 663 h 1191"/>
                  <a:gd name="T14" fmla="*/ 234 w 2400"/>
                  <a:gd name="T15" fmla="*/ 591 h 1191"/>
                  <a:gd name="T16" fmla="*/ 252 w 2400"/>
                  <a:gd name="T17" fmla="*/ 429 h 1191"/>
                  <a:gd name="T18" fmla="*/ 282 w 2400"/>
                  <a:gd name="T19" fmla="*/ 393 h 1191"/>
                  <a:gd name="T20" fmla="*/ 294 w 2400"/>
                  <a:gd name="T21" fmla="*/ 303 h 1191"/>
                  <a:gd name="T22" fmla="*/ 336 w 2400"/>
                  <a:gd name="T23" fmla="*/ 249 h 1191"/>
                  <a:gd name="T24" fmla="*/ 402 w 2400"/>
                  <a:gd name="T25" fmla="*/ 129 h 1191"/>
                  <a:gd name="T26" fmla="*/ 414 w 2400"/>
                  <a:gd name="T27" fmla="*/ 93 h 1191"/>
                  <a:gd name="T28" fmla="*/ 438 w 2400"/>
                  <a:gd name="T29" fmla="*/ 57 h 1191"/>
                  <a:gd name="T30" fmla="*/ 492 w 2400"/>
                  <a:gd name="T31" fmla="*/ 21 h 1191"/>
                  <a:gd name="T32" fmla="*/ 612 w 2400"/>
                  <a:gd name="T33" fmla="*/ 9 h 1191"/>
                  <a:gd name="T34" fmla="*/ 666 w 2400"/>
                  <a:gd name="T35" fmla="*/ 45 h 1191"/>
                  <a:gd name="T36" fmla="*/ 678 w 2400"/>
                  <a:gd name="T37" fmla="*/ 81 h 1191"/>
                  <a:gd name="T38" fmla="*/ 732 w 2400"/>
                  <a:gd name="T39" fmla="*/ 123 h 1191"/>
                  <a:gd name="T40" fmla="*/ 738 w 2400"/>
                  <a:gd name="T41" fmla="*/ 141 h 1191"/>
                  <a:gd name="T42" fmla="*/ 798 w 2400"/>
                  <a:gd name="T43" fmla="*/ 153 h 1191"/>
                  <a:gd name="T44" fmla="*/ 858 w 2400"/>
                  <a:gd name="T45" fmla="*/ 177 h 1191"/>
                  <a:gd name="T46" fmla="*/ 906 w 2400"/>
                  <a:gd name="T47" fmla="*/ 219 h 1191"/>
                  <a:gd name="T48" fmla="*/ 948 w 2400"/>
                  <a:gd name="T49" fmla="*/ 243 h 1191"/>
                  <a:gd name="T50" fmla="*/ 996 w 2400"/>
                  <a:gd name="T51" fmla="*/ 255 h 1191"/>
                  <a:gd name="T52" fmla="*/ 1104 w 2400"/>
                  <a:gd name="T53" fmla="*/ 303 h 1191"/>
                  <a:gd name="T54" fmla="*/ 1140 w 2400"/>
                  <a:gd name="T55" fmla="*/ 327 h 1191"/>
                  <a:gd name="T56" fmla="*/ 1176 w 2400"/>
                  <a:gd name="T57" fmla="*/ 429 h 1191"/>
                  <a:gd name="T58" fmla="*/ 1200 w 2400"/>
                  <a:gd name="T59" fmla="*/ 489 h 1191"/>
                  <a:gd name="T60" fmla="*/ 1266 w 2400"/>
                  <a:gd name="T61" fmla="*/ 531 h 1191"/>
                  <a:gd name="T62" fmla="*/ 1410 w 2400"/>
                  <a:gd name="T63" fmla="*/ 579 h 1191"/>
                  <a:gd name="T64" fmla="*/ 1662 w 2400"/>
                  <a:gd name="T65" fmla="*/ 597 h 1191"/>
                  <a:gd name="T66" fmla="*/ 1932 w 2400"/>
                  <a:gd name="T67" fmla="*/ 573 h 1191"/>
                  <a:gd name="T68" fmla="*/ 2118 w 2400"/>
                  <a:gd name="T69" fmla="*/ 591 h 1191"/>
                  <a:gd name="T70" fmla="*/ 2244 w 2400"/>
                  <a:gd name="T71" fmla="*/ 585 h 1191"/>
                  <a:gd name="T72" fmla="*/ 2250 w 2400"/>
                  <a:gd name="T73" fmla="*/ 567 h 1191"/>
                  <a:gd name="T74" fmla="*/ 2304 w 2400"/>
                  <a:gd name="T75" fmla="*/ 543 h 1191"/>
                  <a:gd name="T76" fmla="*/ 2340 w 2400"/>
                  <a:gd name="T77" fmla="*/ 555 h 1191"/>
                  <a:gd name="T78" fmla="*/ 2346 w 2400"/>
                  <a:gd name="T79" fmla="*/ 597 h 1191"/>
                  <a:gd name="T80" fmla="*/ 2364 w 2400"/>
                  <a:gd name="T81" fmla="*/ 651 h 1191"/>
                  <a:gd name="T82" fmla="*/ 2400 w 2400"/>
                  <a:gd name="T83" fmla="*/ 711 h 1191"/>
                  <a:gd name="T84" fmla="*/ 2358 w 2400"/>
                  <a:gd name="T85" fmla="*/ 771 h 1191"/>
                  <a:gd name="T86" fmla="*/ 2310 w 2400"/>
                  <a:gd name="T87" fmla="*/ 777 h 1191"/>
                  <a:gd name="T88" fmla="*/ 2226 w 2400"/>
                  <a:gd name="T89" fmla="*/ 819 h 1191"/>
                  <a:gd name="T90" fmla="*/ 2142 w 2400"/>
                  <a:gd name="T91" fmla="*/ 837 h 1191"/>
                  <a:gd name="T92" fmla="*/ 2088 w 2400"/>
                  <a:gd name="T93" fmla="*/ 867 h 1191"/>
                  <a:gd name="T94" fmla="*/ 1980 w 2400"/>
                  <a:gd name="T95" fmla="*/ 885 h 1191"/>
                  <a:gd name="T96" fmla="*/ 1926 w 2400"/>
                  <a:gd name="T97" fmla="*/ 927 h 1191"/>
                  <a:gd name="T98" fmla="*/ 1980 w 2400"/>
                  <a:gd name="T99" fmla="*/ 1149 h 1191"/>
                  <a:gd name="T100" fmla="*/ 1998 w 2400"/>
                  <a:gd name="T101" fmla="*/ 1191 h 11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400" h="1191">
                    <a:moveTo>
                      <a:pt x="30" y="1047"/>
                    </a:moveTo>
                    <a:cubicBezTo>
                      <a:pt x="23" y="980"/>
                      <a:pt x="30" y="1010"/>
                      <a:pt x="12" y="957"/>
                    </a:cubicBezTo>
                    <a:cubicBezTo>
                      <a:pt x="8" y="945"/>
                      <a:pt x="0" y="921"/>
                      <a:pt x="0" y="921"/>
                    </a:cubicBezTo>
                    <a:cubicBezTo>
                      <a:pt x="2" y="907"/>
                      <a:pt x="2" y="893"/>
                      <a:pt x="6" y="879"/>
                    </a:cubicBezTo>
                    <a:cubicBezTo>
                      <a:pt x="15" y="849"/>
                      <a:pt x="63" y="815"/>
                      <a:pt x="84" y="789"/>
                    </a:cubicBezTo>
                    <a:cubicBezTo>
                      <a:pt x="104" y="765"/>
                      <a:pt x="99" y="740"/>
                      <a:pt x="132" y="729"/>
                    </a:cubicBezTo>
                    <a:cubicBezTo>
                      <a:pt x="142" y="698"/>
                      <a:pt x="159" y="681"/>
                      <a:pt x="186" y="663"/>
                    </a:cubicBezTo>
                    <a:cubicBezTo>
                      <a:pt x="203" y="637"/>
                      <a:pt x="224" y="621"/>
                      <a:pt x="234" y="591"/>
                    </a:cubicBezTo>
                    <a:cubicBezTo>
                      <a:pt x="236" y="562"/>
                      <a:pt x="240" y="465"/>
                      <a:pt x="252" y="429"/>
                    </a:cubicBezTo>
                    <a:cubicBezTo>
                      <a:pt x="257" y="414"/>
                      <a:pt x="273" y="406"/>
                      <a:pt x="282" y="393"/>
                    </a:cubicBezTo>
                    <a:cubicBezTo>
                      <a:pt x="285" y="363"/>
                      <a:pt x="277" y="328"/>
                      <a:pt x="294" y="303"/>
                    </a:cubicBezTo>
                    <a:cubicBezTo>
                      <a:pt x="315" y="272"/>
                      <a:pt x="320" y="297"/>
                      <a:pt x="336" y="249"/>
                    </a:cubicBezTo>
                    <a:cubicBezTo>
                      <a:pt x="350" y="206"/>
                      <a:pt x="363" y="155"/>
                      <a:pt x="402" y="129"/>
                    </a:cubicBezTo>
                    <a:cubicBezTo>
                      <a:pt x="406" y="117"/>
                      <a:pt x="407" y="104"/>
                      <a:pt x="414" y="93"/>
                    </a:cubicBezTo>
                    <a:cubicBezTo>
                      <a:pt x="422" y="81"/>
                      <a:pt x="438" y="57"/>
                      <a:pt x="438" y="57"/>
                    </a:cubicBezTo>
                    <a:cubicBezTo>
                      <a:pt x="446" y="11"/>
                      <a:pt x="448" y="12"/>
                      <a:pt x="492" y="21"/>
                    </a:cubicBezTo>
                    <a:cubicBezTo>
                      <a:pt x="563" y="3"/>
                      <a:pt x="501" y="0"/>
                      <a:pt x="612" y="9"/>
                    </a:cubicBezTo>
                    <a:cubicBezTo>
                      <a:pt x="636" y="17"/>
                      <a:pt x="648" y="27"/>
                      <a:pt x="666" y="45"/>
                    </a:cubicBezTo>
                    <a:cubicBezTo>
                      <a:pt x="670" y="57"/>
                      <a:pt x="667" y="74"/>
                      <a:pt x="678" y="81"/>
                    </a:cubicBezTo>
                    <a:cubicBezTo>
                      <a:pt x="721" y="110"/>
                      <a:pt x="704" y="95"/>
                      <a:pt x="732" y="123"/>
                    </a:cubicBezTo>
                    <a:cubicBezTo>
                      <a:pt x="734" y="129"/>
                      <a:pt x="733" y="137"/>
                      <a:pt x="738" y="141"/>
                    </a:cubicBezTo>
                    <a:cubicBezTo>
                      <a:pt x="754" y="154"/>
                      <a:pt x="778" y="149"/>
                      <a:pt x="798" y="153"/>
                    </a:cubicBezTo>
                    <a:cubicBezTo>
                      <a:pt x="822" y="158"/>
                      <a:pt x="838" y="164"/>
                      <a:pt x="858" y="177"/>
                    </a:cubicBezTo>
                    <a:cubicBezTo>
                      <a:pt x="872" y="199"/>
                      <a:pt x="887" y="200"/>
                      <a:pt x="906" y="219"/>
                    </a:cubicBezTo>
                    <a:cubicBezTo>
                      <a:pt x="916" y="250"/>
                      <a:pt x="905" y="234"/>
                      <a:pt x="948" y="243"/>
                    </a:cubicBezTo>
                    <a:cubicBezTo>
                      <a:pt x="964" y="246"/>
                      <a:pt x="996" y="255"/>
                      <a:pt x="996" y="255"/>
                    </a:cubicBezTo>
                    <a:cubicBezTo>
                      <a:pt x="1029" y="277"/>
                      <a:pt x="1066" y="290"/>
                      <a:pt x="1104" y="303"/>
                    </a:cubicBezTo>
                    <a:cubicBezTo>
                      <a:pt x="1118" y="308"/>
                      <a:pt x="1140" y="327"/>
                      <a:pt x="1140" y="327"/>
                    </a:cubicBezTo>
                    <a:cubicBezTo>
                      <a:pt x="1147" y="375"/>
                      <a:pt x="1149" y="389"/>
                      <a:pt x="1176" y="429"/>
                    </a:cubicBezTo>
                    <a:cubicBezTo>
                      <a:pt x="1185" y="443"/>
                      <a:pt x="1186" y="475"/>
                      <a:pt x="1200" y="489"/>
                    </a:cubicBezTo>
                    <a:cubicBezTo>
                      <a:pt x="1233" y="522"/>
                      <a:pt x="1235" y="521"/>
                      <a:pt x="1266" y="531"/>
                    </a:cubicBezTo>
                    <a:cubicBezTo>
                      <a:pt x="1336" y="508"/>
                      <a:pt x="1354" y="563"/>
                      <a:pt x="1410" y="579"/>
                    </a:cubicBezTo>
                    <a:cubicBezTo>
                      <a:pt x="1502" y="605"/>
                      <a:pt x="1517" y="593"/>
                      <a:pt x="1662" y="597"/>
                    </a:cubicBezTo>
                    <a:cubicBezTo>
                      <a:pt x="1921" y="585"/>
                      <a:pt x="1844" y="632"/>
                      <a:pt x="1932" y="573"/>
                    </a:cubicBezTo>
                    <a:cubicBezTo>
                      <a:pt x="1992" y="593"/>
                      <a:pt x="2058" y="571"/>
                      <a:pt x="2118" y="591"/>
                    </a:cubicBezTo>
                    <a:cubicBezTo>
                      <a:pt x="2160" y="589"/>
                      <a:pt x="2203" y="593"/>
                      <a:pt x="2244" y="585"/>
                    </a:cubicBezTo>
                    <a:cubicBezTo>
                      <a:pt x="2250" y="584"/>
                      <a:pt x="2245" y="571"/>
                      <a:pt x="2250" y="567"/>
                    </a:cubicBezTo>
                    <a:cubicBezTo>
                      <a:pt x="2266" y="556"/>
                      <a:pt x="2288" y="554"/>
                      <a:pt x="2304" y="543"/>
                    </a:cubicBezTo>
                    <a:cubicBezTo>
                      <a:pt x="2316" y="547"/>
                      <a:pt x="2328" y="551"/>
                      <a:pt x="2340" y="555"/>
                    </a:cubicBezTo>
                    <a:cubicBezTo>
                      <a:pt x="2353" y="559"/>
                      <a:pt x="2344" y="583"/>
                      <a:pt x="2346" y="597"/>
                    </a:cubicBezTo>
                    <a:cubicBezTo>
                      <a:pt x="2352" y="639"/>
                      <a:pt x="2346" y="624"/>
                      <a:pt x="2364" y="651"/>
                    </a:cubicBezTo>
                    <a:cubicBezTo>
                      <a:pt x="2373" y="686"/>
                      <a:pt x="2390" y="680"/>
                      <a:pt x="2400" y="711"/>
                    </a:cubicBezTo>
                    <a:cubicBezTo>
                      <a:pt x="2369" y="721"/>
                      <a:pt x="2368" y="740"/>
                      <a:pt x="2358" y="771"/>
                    </a:cubicBezTo>
                    <a:cubicBezTo>
                      <a:pt x="2353" y="786"/>
                      <a:pt x="2326" y="775"/>
                      <a:pt x="2310" y="777"/>
                    </a:cubicBezTo>
                    <a:cubicBezTo>
                      <a:pt x="2299" y="810"/>
                      <a:pt x="2258" y="814"/>
                      <a:pt x="2226" y="819"/>
                    </a:cubicBezTo>
                    <a:cubicBezTo>
                      <a:pt x="2175" y="836"/>
                      <a:pt x="2203" y="829"/>
                      <a:pt x="2142" y="837"/>
                    </a:cubicBezTo>
                    <a:cubicBezTo>
                      <a:pt x="2110" y="848"/>
                      <a:pt x="2129" y="839"/>
                      <a:pt x="2088" y="867"/>
                    </a:cubicBezTo>
                    <a:cubicBezTo>
                      <a:pt x="2063" y="884"/>
                      <a:pt x="2001" y="883"/>
                      <a:pt x="1980" y="885"/>
                    </a:cubicBezTo>
                    <a:cubicBezTo>
                      <a:pt x="1951" y="892"/>
                      <a:pt x="1942" y="902"/>
                      <a:pt x="1926" y="927"/>
                    </a:cubicBezTo>
                    <a:cubicBezTo>
                      <a:pt x="1928" y="964"/>
                      <a:pt x="1916" y="1128"/>
                      <a:pt x="1980" y="1149"/>
                    </a:cubicBezTo>
                    <a:cubicBezTo>
                      <a:pt x="1989" y="1163"/>
                      <a:pt x="1998" y="1174"/>
                      <a:pt x="1998" y="1191"/>
                    </a:cubicBezTo>
                  </a:path>
                </a:pathLst>
              </a:custGeom>
              <a:solidFill>
                <a:srgbClr val="FFFF99"/>
              </a:solidFill>
              <a:ln w="28575" cmpd="sng">
                <a:solidFill>
                  <a:schemeClr val="hlink">
                    <a:alpha val="2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433" name="Freeform 190"/>
            <p:cNvSpPr>
              <a:spLocks/>
            </p:cNvSpPr>
            <p:nvPr/>
          </p:nvSpPr>
          <p:spPr bwMode="auto">
            <a:xfrm>
              <a:off x="1339" y="612"/>
              <a:ext cx="1112" cy="1068"/>
            </a:xfrm>
            <a:custGeom>
              <a:avLst/>
              <a:gdLst>
                <a:gd name="T0" fmla="*/ 83 w 1112"/>
                <a:gd name="T1" fmla="*/ 0 h 1068"/>
                <a:gd name="T2" fmla="*/ 89 w 1112"/>
                <a:gd name="T3" fmla="*/ 186 h 1068"/>
                <a:gd name="T4" fmla="*/ 53 w 1112"/>
                <a:gd name="T5" fmla="*/ 258 h 1068"/>
                <a:gd name="T6" fmla="*/ 41 w 1112"/>
                <a:gd name="T7" fmla="*/ 294 h 1068"/>
                <a:gd name="T8" fmla="*/ 101 w 1112"/>
                <a:gd name="T9" fmla="*/ 480 h 1068"/>
                <a:gd name="T10" fmla="*/ 125 w 1112"/>
                <a:gd name="T11" fmla="*/ 504 h 1068"/>
                <a:gd name="T12" fmla="*/ 245 w 1112"/>
                <a:gd name="T13" fmla="*/ 546 h 1068"/>
                <a:gd name="T14" fmla="*/ 413 w 1112"/>
                <a:gd name="T15" fmla="*/ 600 h 1068"/>
                <a:gd name="T16" fmla="*/ 641 w 1112"/>
                <a:gd name="T17" fmla="*/ 702 h 1068"/>
                <a:gd name="T18" fmla="*/ 791 w 1112"/>
                <a:gd name="T19" fmla="*/ 708 h 1068"/>
                <a:gd name="T20" fmla="*/ 851 w 1112"/>
                <a:gd name="T21" fmla="*/ 738 h 1068"/>
                <a:gd name="T22" fmla="*/ 887 w 1112"/>
                <a:gd name="T23" fmla="*/ 750 h 1068"/>
                <a:gd name="T24" fmla="*/ 941 w 1112"/>
                <a:gd name="T25" fmla="*/ 786 h 1068"/>
                <a:gd name="T26" fmla="*/ 977 w 1112"/>
                <a:gd name="T27" fmla="*/ 810 h 1068"/>
                <a:gd name="T28" fmla="*/ 1037 w 1112"/>
                <a:gd name="T29" fmla="*/ 876 h 1068"/>
                <a:gd name="T30" fmla="*/ 1073 w 1112"/>
                <a:gd name="T31" fmla="*/ 894 h 1068"/>
                <a:gd name="T32" fmla="*/ 1091 w 1112"/>
                <a:gd name="T33" fmla="*/ 960 h 1068"/>
                <a:gd name="T34" fmla="*/ 1109 w 1112"/>
                <a:gd name="T35" fmla="*/ 996 h 1068"/>
                <a:gd name="T36" fmla="*/ 1109 w 1112"/>
                <a:gd name="T37" fmla="*/ 1068 h 106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12" h="1068">
                  <a:moveTo>
                    <a:pt x="83" y="0"/>
                  </a:moveTo>
                  <a:cubicBezTo>
                    <a:pt x="87" y="61"/>
                    <a:pt x="100" y="125"/>
                    <a:pt x="89" y="186"/>
                  </a:cubicBezTo>
                  <a:cubicBezTo>
                    <a:pt x="83" y="220"/>
                    <a:pt x="72" y="230"/>
                    <a:pt x="53" y="258"/>
                  </a:cubicBezTo>
                  <a:cubicBezTo>
                    <a:pt x="46" y="269"/>
                    <a:pt x="41" y="294"/>
                    <a:pt x="41" y="294"/>
                  </a:cubicBezTo>
                  <a:cubicBezTo>
                    <a:pt x="46" y="437"/>
                    <a:pt x="0" y="463"/>
                    <a:pt x="101" y="480"/>
                  </a:cubicBezTo>
                  <a:cubicBezTo>
                    <a:pt x="111" y="511"/>
                    <a:pt x="99" y="489"/>
                    <a:pt x="125" y="504"/>
                  </a:cubicBezTo>
                  <a:cubicBezTo>
                    <a:pt x="176" y="533"/>
                    <a:pt x="182" y="537"/>
                    <a:pt x="245" y="546"/>
                  </a:cubicBezTo>
                  <a:cubicBezTo>
                    <a:pt x="290" y="614"/>
                    <a:pt x="319" y="595"/>
                    <a:pt x="413" y="600"/>
                  </a:cubicBezTo>
                  <a:cubicBezTo>
                    <a:pt x="492" y="626"/>
                    <a:pt x="555" y="696"/>
                    <a:pt x="641" y="702"/>
                  </a:cubicBezTo>
                  <a:cubicBezTo>
                    <a:pt x="691" y="706"/>
                    <a:pt x="741" y="706"/>
                    <a:pt x="791" y="708"/>
                  </a:cubicBezTo>
                  <a:cubicBezTo>
                    <a:pt x="813" y="715"/>
                    <a:pt x="830" y="729"/>
                    <a:pt x="851" y="738"/>
                  </a:cubicBezTo>
                  <a:cubicBezTo>
                    <a:pt x="863" y="743"/>
                    <a:pt x="887" y="750"/>
                    <a:pt x="887" y="750"/>
                  </a:cubicBezTo>
                  <a:cubicBezTo>
                    <a:pt x="903" y="774"/>
                    <a:pt x="918" y="773"/>
                    <a:pt x="941" y="786"/>
                  </a:cubicBezTo>
                  <a:cubicBezTo>
                    <a:pt x="954" y="793"/>
                    <a:pt x="977" y="810"/>
                    <a:pt x="977" y="810"/>
                  </a:cubicBezTo>
                  <a:cubicBezTo>
                    <a:pt x="985" y="822"/>
                    <a:pt x="1026" y="868"/>
                    <a:pt x="1037" y="876"/>
                  </a:cubicBezTo>
                  <a:cubicBezTo>
                    <a:pt x="1048" y="883"/>
                    <a:pt x="1062" y="887"/>
                    <a:pt x="1073" y="894"/>
                  </a:cubicBezTo>
                  <a:cubicBezTo>
                    <a:pt x="1096" y="928"/>
                    <a:pt x="1080" y="898"/>
                    <a:pt x="1091" y="960"/>
                  </a:cubicBezTo>
                  <a:cubicBezTo>
                    <a:pt x="1093" y="973"/>
                    <a:pt x="1107" y="983"/>
                    <a:pt x="1109" y="996"/>
                  </a:cubicBezTo>
                  <a:cubicBezTo>
                    <a:pt x="1112" y="1020"/>
                    <a:pt x="1109" y="1044"/>
                    <a:pt x="1109" y="1068"/>
                  </a:cubicBezTo>
                </a:path>
              </a:pathLst>
            </a:custGeom>
            <a:solidFill>
              <a:srgbClr val="FFFF99"/>
            </a:solidFill>
            <a:ln w="28575" cmpd="sng">
              <a:solidFill>
                <a:schemeClr val="hlink">
                  <a:alpha val="2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4" name="Freeform 191"/>
            <p:cNvSpPr>
              <a:spLocks/>
            </p:cNvSpPr>
            <p:nvPr/>
          </p:nvSpPr>
          <p:spPr bwMode="auto">
            <a:xfrm>
              <a:off x="2160" y="1344"/>
              <a:ext cx="102" cy="342"/>
            </a:xfrm>
            <a:custGeom>
              <a:avLst/>
              <a:gdLst>
                <a:gd name="T0" fmla="*/ 0 w 78"/>
                <a:gd name="T1" fmla="*/ 0 h 324"/>
                <a:gd name="T2" fmla="*/ 1055 w 78"/>
                <a:gd name="T3" fmla="*/ 173 h 324"/>
                <a:gd name="T4" fmla="*/ 1197 w 78"/>
                <a:gd name="T5" fmla="*/ 462 h 324"/>
                <a:gd name="T6" fmla="*/ 1950 w 78"/>
                <a:gd name="T7" fmla="*/ 620 h 3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8" h="324">
                  <a:moveTo>
                    <a:pt x="0" y="0"/>
                  </a:moveTo>
                  <a:cubicBezTo>
                    <a:pt x="13" y="39"/>
                    <a:pt x="6" y="66"/>
                    <a:pt x="42" y="90"/>
                  </a:cubicBezTo>
                  <a:cubicBezTo>
                    <a:pt x="44" y="140"/>
                    <a:pt x="40" y="191"/>
                    <a:pt x="48" y="240"/>
                  </a:cubicBezTo>
                  <a:cubicBezTo>
                    <a:pt x="57" y="294"/>
                    <a:pt x="78" y="258"/>
                    <a:pt x="78" y="324"/>
                  </a:cubicBezTo>
                </a:path>
              </a:pathLst>
            </a:custGeom>
            <a:solidFill>
              <a:srgbClr val="FFFF99"/>
            </a:solidFill>
            <a:ln w="28575" cmpd="sng">
              <a:solidFill>
                <a:schemeClr val="hlink">
                  <a:alpha val="2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6387" name="Group 220"/>
          <p:cNvGrpSpPr>
            <a:grpSpLocks/>
          </p:cNvGrpSpPr>
          <p:nvPr/>
        </p:nvGrpSpPr>
        <p:grpSpPr bwMode="auto">
          <a:xfrm>
            <a:off x="3943350" y="1536700"/>
            <a:ext cx="4741863" cy="4092575"/>
            <a:chOff x="2484" y="968"/>
            <a:chExt cx="2987" cy="2578"/>
          </a:xfrm>
        </p:grpSpPr>
        <p:grpSp>
          <p:nvGrpSpPr>
            <p:cNvPr id="16428" name="Group 193"/>
            <p:cNvGrpSpPr>
              <a:grpSpLocks/>
            </p:cNvGrpSpPr>
            <p:nvPr/>
          </p:nvGrpSpPr>
          <p:grpSpPr bwMode="auto">
            <a:xfrm>
              <a:off x="2484" y="968"/>
              <a:ext cx="2987" cy="1584"/>
              <a:chOff x="143" y="478"/>
              <a:chExt cx="2636" cy="1358"/>
            </a:xfrm>
          </p:grpSpPr>
          <p:sp>
            <p:nvSpPr>
              <p:cNvPr id="16430" name="Freeform 194"/>
              <p:cNvSpPr>
                <a:spLocks/>
              </p:cNvSpPr>
              <p:nvPr/>
            </p:nvSpPr>
            <p:spPr bwMode="auto">
              <a:xfrm>
                <a:off x="143" y="478"/>
                <a:ext cx="1153" cy="854"/>
              </a:xfrm>
              <a:custGeom>
                <a:avLst/>
                <a:gdLst>
                  <a:gd name="T0" fmla="*/ 1 w 1153"/>
                  <a:gd name="T1" fmla="*/ 854 h 854"/>
                  <a:gd name="T2" fmla="*/ 7 w 1153"/>
                  <a:gd name="T3" fmla="*/ 752 h 854"/>
                  <a:gd name="T4" fmla="*/ 31 w 1153"/>
                  <a:gd name="T5" fmla="*/ 716 h 854"/>
                  <a:gd name="T6" fmla="*/ 49 w 1153"/>
                  <a:gd name="T7" fmla="*/ 548 h 854"/>
                  <a:gd name="T8" fmla="*/ 55 w 1153"/>
                  <a:gd name="T9" fmla="*/ 176 h 854"/>
                  <a:gd name="T10" fmla="*/ 91 w 1153"/>
                  <a:gd name="T11" fmla="*/ 86 h 854"/>
                  <a:gd name="T12" fmla="*/ 115 w 1153"/>
                  <a:gd name="T13" fmla="*/ 50 h 854"/>
                  <a:gd name="T14" fmla="*/ 121 w 1153"/>
                  <a:gd name="T15" fmla="*/ 32 h 854"/>
                  <a:gd name="T16" fmla="*/ 187 w 1153"/>
                  <a:gd name="T17" fmla="*/ 14 h 854"/>
                  <a:gd name="T18" fmla="*/ 223 w 1153"/>
                  <a:gd name="T19" fmla="*/ 2 h 854"/>
                  <a:gd name="T20" fmla="*/ 337 w 1153"/>
                  <a:gd name="T21" fmla="*/ 20 h 854"/>
                  <a:gd name="T22" fmla="*/ 373 w 1153"/>
                  <a:gd name="T23" fmla="*/ 32 h 854"/>
                  <a:gd name="T24" fmla="*/ 667 w 1153"/>
                  <a:gd name="T25" fmla="*/ 32 h 854"/>
                  <a:gd name="T26" fmla="*/ 679 w 1153"/>
                  <a:gd name="T27" fmla="*/ 50 h 854"/>
                  <a:gd name="T28" fmla="*/ 733 w 1153"/>
                  <a:gd name="T29" fmla="*/ 86 h 854"/>
                  <a:gd name="T30" fmla="*/ 829 w 1153"/>
                  <a:gd name="T31" fmla="*/ 116 h 854"/>
                  <a:gd name="T32" fmla="*/ 847 w 1153"/>
                  <a:gd name="T33" fmla="*/ 128 h 854"/>
                  <a:gd name="T34" fmla="*/ 865 w 1153"/>
                  <a:gd name="T35" fmla="*/ 134 h 854"/>
                  <a:gd name="T36" fmla="*/ 901 w 1153"/>
                  <a:gd name="T37" fmla="*/ 158 h 854"/>
                  <a:gd name="T38" fmla="*/ 1015 w 1153"/>
                  <a:gd name="T39" fmla="*/ 218 h 854"/>
                  <a:gd name="T40" fmla="*/ 1063 w 1153"/>
                  <a:gd name="T41" fmla="*/ 254 h 854"/>
                  <a:gd name="T42" fmla="*/ 1081 w 1153"/>
                  <a:gd name="T43" fmla="*/ 296 h 854"/>
                  <a:gd name="T44" fmla="*/ 1099 w 1153"/>
                  <a:gd name="T45" fmla="*/ 308 h 854"/>
                  <a:gd name="T46" fmla="*/ 1117 w 1153"/>
                  <a:gd name="T47" fmla="*/ 326 h 854"/>
                  <a:gd name="T48" fmla="*/ 1141 w 1153"/>
                  <a:gd name="T49" fmla="*/ 362 h 854"/>
                  <a:gd name="T50" fmla="*/ 1147 w 1153"/>
                  <a:gd name="T51" fmla="*/ 380 h 854"/>
                  <a:gd name="T52" fmla="*/ 1129 w 1153"/>
                  <a:gd name="T53" fmla="*/ 350 h 85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153" h="854">
                    <a:moveTo>
                      <a:pt x="1" y="854"/>
                    </a:moveTo>
                    <a:cubicBezTo>
                      <a:pt x="3" y="820"/>
                      <a:pt x="0" y="785"/>
                      <a:pt x="7" y="752"/>
                    </a:cubicBezTo>
                    <a:cubicBezTo>
                      <a:pt x="10" y="738"/>
                      <a:pt x="31" y="716"/>
                      <a:pt x="31" y="716"/>
                    </a:cubicBezTo>
                    <a:cubicBezTo>
                      <a:pt x="36" y="662"/>
                      <a:pt x="32" y="599"/>
                      <a:pt x="49" y="548"/>
                    </a:cubicBezTo>
                    <a:cubicBezTo>
                      <a:pt x="51" y="424"/>
                      <a:pt x="51" y="300"/>
                      <a:pt x="55" y="176"/>
                    </a:cubicBezTo>
                    <a:cubicBezTo>
                      <a:pt x="56" y="139"/>
                      <a:pt x="60" y="106"/>
                      <a:pt x="91" y="86"/>
                    </a:cubicBezTo>
                    <a:cubicBezTo>
                      <a:pt x="105" y="43"/>
                      <a:pt x="85" y="95"/>
                      <a:pt x="115" y="50"/>
                    </a:cubicBezTo>
                    <a:cubicBezTo>
                      <a:pt x="119" y="45"/>
                      <a:pt x="117" y="36"/>
                      <a:pt x="121" y="32"/>
                    </a:cubicBezTo>
                    <a:cubicBezTo>
                      <a:pt x="137" y="16"/>
                      <a:pt x="165" y="21"/>
                      <a:pt x="187" y="14"/>
                    </a:cubicBezTo>
                    <a:cubicBezTo>
                      <a:pt x="199" y="10"/>
                      <a:pt x="223" y="2"/>
                      <a:pt x="223" y="2"/>
                    </a:cubicBezTo>
                    <a:cubicBezTo>
                      <a:pt x="314" y="9"/>
                      <a:pt x="276" y="0"/>
                      <a:pt x="337" y="20"/>
                    </a:cubicBezTo>
                    <a:cubicBezTo>
                      <a:pt x="349" y="24"/>
                      <a:pt x="373" y="32"/>
                      <a:pt x="373" y="32"/>
                    </a:cubicBezTo>
                    <a:cubicBezTo>
                      <a:pt x="480" y="26"/>
                      <a:pt x="552" y="18"/>
                      <a:pt x="667" y="32"/>
                    </a:cubicBezTo>
                    <a:cubicBezTo>
                      <a:pt x="674" y="33"/>
                      <a:pt x="674" y="45"/>
                      <a:pt x="679" y="50"/>
                    </a:cubicBezTo>
                    <a:cubicBezTo>
                      <a:pt x="694" y="65"/>
                      <a:pt x="713" y="79"/>
                      <a:pt x="733" y="86"/>
                    </a:cubicBezTo>
                    <a:cubicBezTo>
                      <a:pt x="745" y="121"/>
                      <a:pt x="797" y="113"/>
                      <a:pt x="829" y="116"/>
                    </a:cubicBezTo>
                    <a:cubicBezTo>
                      <a:pt x="835" y="120"/>
                      <a:pt x="841" y="125"/>
                      <a:pt x="847" y="128"/>
                    </a:cubicBezTo>
                    <a:cubicBezTo>
                      <a:pt x="853" y="131"/>
                      <a:pt x="859" y="131"/>
                      <a:pt x="865" y="134"/>
                    </a:cubicBezTo>
                    <a:cubicBezTo>
                      <a:pt x="878" y="141"/>
                      <a:pt x="901" y="158"/>
                      <a:pt x="901" y="158"/>
                    </a:cubicBezTo>
                    <a:cubicBezTo>
                      <a:pt x="918" y="209"/>
                      <a:pt x="971" y="213"/>
                      <a:pt x="1015" y="218"/>
                    </a:cubicBezTo>
                    <a:cubicBezTo>
                      <a:pt x="1029" y="239"/>
                      <a:pt x="1039" y="246"/>
                      <a:pt x="1063" y="254"/>
                    </a:cubicBezTo>
                    <a:cubicBezTo>
                      <a:pt x="1070" y="268"/>
                      <a:pt x="1071" y="284"/>
                      <a:pt x="1081" y="296"/>
                    </a:cubicBezTo>
                    <a:cubicBezTo>
                      <a:pt x="1086" y="302"/>
                      <a:pt x="1093" y="303"/>
                      <a:pt x="1099" y="308"/>
                    </a:cubicBezTo>
                    <a:cubicBezTo>
                      <a:pt x="1106" y="313"/>
                      <a:pt x="1112" y="319"/>
                      <a:pt x="1117" y="326"/>
                    </a:cubicBezTo>
                    <a:cubicBezTo>
                      <a:pt x="1126" y="337"/>
                      <a:pt x="1133" y="350"/>
                      <a:pt x="1141" y="362"/>
                    </a:cubicBezTo>
                    <a:cubicBezTo>
                      <a:pt x="1145" y="367"/>
                      <a:pt x="1153" y="380"/>
                      <a:pt x="1147" y="380"/>
                    </a:cubicBezTo>
                    <a:cubicBezTo>
                      <a:pt x="1143" y="380"/>
                      <a:pt x="1131" y="355"/>
                      <a:pt x="1129" y="350"/>
                    </a:cubicBezTo>
                  </a:path>
                </a:pathLst>
              </a:custGeom>
              <a:noFill/>
              <a:ln w="38100" cap="flat" cmpd="sng">
                <a:solidFill>
                  <a:srgbClr val="FF00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1" name="Freeform 195"/>
              <p:cNvSpPr>
                <a:spLocks/>
              </p:cNvSpPr>
              <p:nvPr/>
            </p:nvSpPr>
            <p:spPr bwMode="auto">
              <a:xfrm>
                <a:off x="1278" y="846"/>
                <a:ext cx="1501" cy="990"/>
              </a:xfrm>
              <a:custGeom>
                <a:avLst/>
                <a:gdLst>
                  <a:gd name="T0" fmla="*/ 0 w 1501"/>
                  <a:gd name="T1" fmla="*/ 0 h 990"/>
                  <a:gd name="T2" fmla="*/ 54 w 1501"/>
                  <a:gd name="T3" fmla="*/ 30 h 990"/>
                  <a:gd name="T4" fmla="*/ 102 w 1501"/>
                  <a:gd name="T5" fmla="*/ 66 h 990"/>
                  <a:gd name="T6" fmla="*/ 144 w 1501"/>
                  <a:gd name="T7" fmla="*/ 114 h 990"/>
                  <a:gd name="T8" fmla="*/ 300 w 1501"/>
                  <a:gd name="T9" fmla="*/ 138 h 990"/>
                  <a:gd name="T10" fmla="*/ 318 w 1501"/>
                  <a:gd name="T11" fmla="*/ 150 h 990"/>
                  <a:gd name="T12" fmla="*/ 354 w 1501"/>
                  <a:gd name="T13" fmla="*/ 162 h 990"/>
                  <a:gd name="T14" fmla="*/ 462 w 1501"/>
                  <a:gd name="T15" fmla="*/ 216 h 990"/>
                  <a:gd name="T16" fmla="*/ 492 w 1501"/>
                  <a:gd name="T17" fmla="*/ 240 h 990"/>
                  <a:gd name="T18" fmla="*/ 588 w 1501"/>
                  <a:gd name="T19" fmla="*/ 252 h 990"/>
                  <a:gd name="T20" fmla="*/ 672 w 1501"/>
                  <a:gd name="T21" fmla="*/ 270 h 990"/>
                  <a:gd name="T22" fmla="*/ 756 w 1501"/>
                  <a:gd name="T23" fmla="*/ 294 h 990"/>
                  <a:gd name="T24" fmla="*/ 858 w 1501"/>
                  <a:gd name="T25" fmla="*/ 318 h 990"/>
                  <a:gd name="T26" fmla="*/ 1098 w 1501"/>
                  <a:gd name="T27" fmla="*/ 336 h 990"/>
                  <a:gd name="T28" fmla="*/ 1158 w 1501"/>
                  <a:gd name="T29" fmla="*/ 366 h 990"/>
                  <a:gd name="T30" fmla="*/ 1224 w 1501"/>
                  <a:gd name="T31" fmla="*/ 426 h 990"/>
                  <a:gd name="T32" fmla="*/ 1236 w 1501"/>
                  <a:gd name="T33" fmla="*/ 444 h 990"/>
                  <a:gd name="T34" fmla="*/ 1284 w 1501"/>
                  <a:gd name="T35" fmla="*/ 450 h 990"/>
                  <a:gd name="T36" fmla="*/ 1350 w 1501"/>
                  <a:gd name="T37" fmla="*/ 552 h 990"/>
                  <a:gd name="T38" fmla="*/ 1368 w 1501"/>
                  <a:gd name="T39" fmla="*/ 558 h 990"/>
                  <a:gd name="T40" fmla="*/ 1386 w 1501"/>
                  <a:gd name="T41" fmla="*/ 570 h 990"/>
                  <a:gd name="T42" fmla="*/ 1404 w 1501"/>
                  <a:gd name="T43" fmla="*/ 678 h 990"/>
                  <a:gd name="T44" fmla="*/ 1452 w 1501"/>
                  <a:gd name="T45" fmla="*/ 816 h 990"/>
                  <a:gd name="T46" fmla="*/ 1488 w 1501"/>
                  <a:gd name="T47" fmla="*/ 990 h 99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501" h="990">
                    <a:moveTo>
                      <a:pt x="0" y="0"/>
                    </a:moveTo>
                    <a:cubicBezTo>
                      <a:pt x="41" y="28"/>
                      <a:pt x="22" y="19"/>
                      <a:pt x="54" y="30"/>
                    </a:cubicBezTo>
                    <a:cubicBezTo>
                      <a:pt x="68" y="52"/>
                      <a:pt x="81" y="52"/>
                      <a:pt x="102" y="66"/>
                    </a:cubicBezTo>
                    <a:cubicBezTo>
                      <a:pt x="110" y="90"/>
                      <a:pt x="123" y="100"/>
                      <a:pt x="144" y="114"/>
                    </a:cubicBezTo>
                    <a:cubicBezTo>
                      <a:pt x="184" y="174"/>
                      <a:pt x="141" y="120"/>
                      <a:pt x="300" y="138"/>
                    </a:cubicBezTo>
                    <a:cubicBezTo>
                      <a:pt x="307" y="139"/>
                      <a:pt x="311" y="147"/>
                      <a:pt x="318" y="150"/>
                    </a:cubicBezTo>
                    <a:cubicBezTo>
                      <a:pt x="330" y="155"/>
                      <a:pt x="354" y="162"/>
                      <a:pt x="354" y="162"/>
                    </a:cubicBezTo>
                    <a:cubicBezTo>
                      <a:pt x="382" y="205"/>
                      <a:pt x="415" y="209"/>
                      <a:pt x="462" y="216"/>
                    </a:cubicBezTo>
                    <a:cubicBezTo>
                      <a:pt x="507" y="231"/>
                      <a:pt x="453" y="209"/>
                      <a:pt x="492" y="240"/>
                    </a:cubicBezTo>
                    <a:cubicBezTo>
                      <a:pt x="517" y="260"/>
                      <a:pt x="556" y="250"/>
                      <a:pt x="588" y="252"/>
                    </a:cubicBezTo>
                    <a:cubicBezTo>
                      <a:pt x="615" y="261"/>
                      <a:pt x="644" y="264"/>
                      <a:pt x="672" y="270"/>
                    </a:cubicBezTo>
                    <a:cubicBezTo>
                      <a:pt x="698" y="287"/>
                      <a:pt x="726" y="287"/>
                      <a:pt x="756" y="294"/>
                    </a:cubicBezTo>
                    <a:cubicBezTo>
                      <a:pt x="792" y="302"/>
                      <a:pt x="822" y="313"/>
                      <a:pt x="858" y="318"/>
                    </a:cubicBezTo>
                    <a:cubicBezTo>
                      <a:pt x="926" y="341"/>
                      <a:pt x="1039" y="334"/>
                      <a:pt x="1098" y="336"/>
                    </a:cubicBezTo>
                    <a:cubicBezTo>
                      <a:pt x="1141" y="365"/>
                      <a:pt x="1120" y="357"/>
                      <a:pt x="1158" y="366"/>
                    </a:cubicBezTo>
                    <a:cubicBezTo>
                      <a:pt x="1176" y="392"/>
                      <a:pt x="1204" y="402"/>
                      <a:pt x="1224" y="426"/>
                    </a:cubicBezTo>
                    <a:cubicBezTo>
                      <a:pt x="1229" y="432"/>
                      <a:pt x="1229" y="441"/>
                      <a:pt x="1236" y="444"/>
                    </a:cubicBezTo>
                    <a:cubicBezTo>
                      <a:pt x="1251" y="450"/>
                      <a:pt x="1268" y="448"/>
                      <a:pt x="1284" y="450"/>
                    </a:cubicBezTo>
                    <a:cubicBezTo>
                      <a:pt x="1321" y="474"/>
                      <a:pt x="1337" y="512"/>
                      <a:pt x="1350" y="552"/>
                    </a:cubicBezTo>
                    <a:cubicBezTo>
                      <a:pt x="1352" y="558"/>
                      <a:pt x="1362" y="555"/>
                      <a:pt x="1368" y="558"/>
                    </a:cubicBezTo>
                    <a:cubicBezTo>
                      <a:pt x="1374" y="561"/>
                      <a:pt x="1380" y="566"/>
                      <a:pt x="1386" y="570"/>
                    </a:cubicBezTo>
                    <a:cubicBezTo>
                      <a:pt x="1390" y="607"/>
                      <a:pt x="1392" y="643"/>
                      <a:pt x="1404" y="678"/>
                    </a:cubicBezTo>
                    <a:cubicBezTo>
                      <a:pt x="1408" y="727"/>
                      <a:pt x="1407" y="786"/>
                      <a:pt x="1452" y="816"/>
                    </a:cubicBezTo>
                    <a:cubicBezTo>
                      <a:pt x="1501" y="890"/>
                      <a:pt x="1488" y="852"/>
                      <a:pt x="1488" y="990"/>
                    </a:cubicBezTo>
                  </a:path>
                </a:pathLst>
              </a:custGeom>
              <a:noFill/>
              <a:ln w="38100" cap="flat" cmpd="sng">
                <a:solidFill>
                  <a:srgbClr val="FF00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429" name="Freeform 196"/>
            <p:cNvSpPr>
              <a:spLocks/>
            </p:cNvSpPr>
            <p:nvPr/>
          </p:nvSpPr>
          <p:spPr bwMode="auto">
            <a:xfrm>
              <a:off x="3724" y="3461"/>
              <a:ext cx="442" cy="85"/>
            </a:xfrm>
            <a:custGeom>
              <a:avLst/>
              <a:gdLst>
                <a:gd name="T0" fmla="*/ 0 w 390"/>
                <a:gd name="T1" fmla="*/ 415 h 73"/>
                <a:gd name="T2" fmla="*/ 434 w 390"/>
                <a:gd name="T3" fmla="*/ 454 h 73"/>
                <a:gd name="T4" fmla="*/ 673 w 390"/>
                <a:gd name="T5" fmla="*/ 415 h 73"/>
                <a:gd name="T6" fmla="*/ 732 w 390"/>
                <a:gd name="T7" fmla="*/ 304 h 73"/>
                <a:gd name="T8" fmla="*/ 809 w 390"/>
                <a:gd name="T9" fmla="*/ 269 h 73"/>
                <a:gd name="T10" fmla="*/ 972 w 390"/>
                <a:gd name="T11" fmla="*/ 119 h 73"/>
                <a:gd name="T12" fmla="*/ 1539 w 390"/>
                <a:gd name="T13" fmla="*/ 77 h 73"/>
                <a:gd name="T14" fmla="*/ 1753 w 390"/>
                <a:gd name="T15" fmla="*/ 1 h 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90" h="73">
                  <a:moveTo>
                    <a:pt x="0" y="67"/>
                  </a:moveTo>
                  <a:cubicBezTo>
                    <a:pt x="15" y="22"/>
                    <a:pt x="69" y="55"/>
                    <a:pt x="96" y="73"/>
                  </a:cubicBezTo>
                  <a:cubicBezTo>
                    <a:pt x="114" y="71"/>
                    <a:pt x="133" y="73"/>
                    <a:pt x="150" y="67"/>
                  </a:cubicBezTo>
                  <a:cubicBezTo>
                    <a:pt x="157" y="65"/>
                    <a:pt x="156" y="54"/>
                    <a:pt x="162" y="49"/>
                  </a:cubicBezTo>
                  <a:cubicBezTo>
                    <a:pt x="167" y="45"/>
                    <a:pt x="174" y="46"/>
                    <a:pt x="180" y="43"/>
                  </a:cubicBezTo>
                  <a:cubicBezTo>
                    <a:pt x="193" y="36"/>
                    <a:pt x="202" y="20"/>
                    <a:pt x="216" y="19"/>
                  </a:cubicBezTo>
                  <a:cubicBezTo>
                    <a:pt x="258" y="17"/>
                    <a:pt x="300" y="15"/>
                    <a:pt x="342" y="13"/>
                  </a:cubicBezTo>
                  <a:cubicBezTo>
                    <a:pt x="382" y="0"/>
                    <a:pt x="365" y="1"/>
                    <a:pt x="390" y="1"/>
                  </a:cubicBezTo>
                </a:path>
              </a:pathLst>
            </a:custGeom>
            <a:noFill/>
            <a:ln w="38100" cap="flat" cmpd="sng">
              <a:solidFill>
                <a:srgbClr val="FF0000">
                  <a:alpha val="50195"/>
                </a:srgbClr>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6388" name="Group 221"/>
          <p:cNvGrpSpPr>
            <a:grpSpLocks/>
          </p:cNvGrpSpPr>
          <p:nvPr/>
        </p:nvGrpSpPr>
        <p:grpSpPr bwMode="auto">
          <a:xfrm>
            <a:off x="4451350" y="2006600"/>
            <a:ext cx="3975100" cy="1773238"/>
            <a:chOff x="2804" y="1264"/>
            <a:chExt cx="2504" cy="1117"/>
          </a:xfrm>
        </p:grpSpPr>
        <p:sp>
          <p:nvSpPr>
            <p:cNvPr id="16426" name="Freeform 192"/>
            <p:cNvSpPr>
              <a:spLocks/>
            </p:cNvSpPr>
            <p:nvPr/>
          </p:nvSpPr>
          <p:spPr bwMode="auto">
            <a:xfrm>
              <a:off x="3932" y="1607"/>
              <a:ext cx="1376" cy="774"/>
            </a:xfrm>
            <a:custGeom>
              <a:avLst/>
              <a:gdLst>
                <a:gd name="T0" fmla="*/ 124 w 1214"/>
                <a:gd name="T1" fmla="*/ 845 h 663"/>
                <a:gd name="T2" fmla="*/ 205 w 1214"/>
                <a:gd name="T3" fmla="*/ 0 h 663"/>
                <a:gd name="T4" fmla="*/ 632 w 1214"/>
                <a:gd name="T5" fmla="*/ 40 h 663"/>
                <a:gd name="T6" fmla="*/ 796 w 1214"/>
                <a:gd name="T7" fmla="*/ 120 h 663"/>
                <a:gd name="T8" fmla="*/ 902 w 1214"/>
                <a:gd name="T9" fmla="*/ 307 h 663"/>
                <a:gd name="T10" fmla="*/ 1224 w 1214"/>
                <a:gd name="T11" fmla="*/ 456 h 663"/>
                <a:gd name="T12" fmla="*/ 1473 w 1214"/>
                <a:gd name="T13" fmla="*/ 725 h 663"/>
                <a:gd name="T14" fmla="*/ 1687 w 1214"/>
                <a:gd name="T15" fmla="*/ 766 h 663"/>
                <a:gd name="T16" fmla="*/ 2387 w 1214"/>
                <a:gd name="T17" fmla="*/ 883 h 663"/>
                <a:gd name="T18" fmla="*/ 2874 w 1214"/>
                <a:gd name="T19" fmla="*/ 1114 h 663"/>
                <a:gd name="T20" fmla="*/ 3144 w 1214"/>
                <a:gd name="T21" fmla="*/ 1151 h 663"/>
                <a:gd name="T22" fmla="*/ 3304 w 1214"/>
                <a:gd name="T23" fmla="*/ 1234 h 663"/>
                <a:gd name="T24" fmla="*/ 3467 w 1214"/>
                <a:gd name="T25" fmla="*/ 1378 h 663"/>
                <a:gd name="T26" fmla="*/ 4466 w 1214"/>
                <a:gd name="T27" fmla="*/ 1464 h 663"/>
                <a:gd name="T28" fmla="*/ 4952 w 1214"/>
                <a:gd name="T29" fmla="*/ 1849 h 663"/>
                <a:gd name="T30" fmla="*/ 5273 w 1214"/>
                <a:gd name="T31" fmla="*/ 2075 h 663"/>
                <a:gd name="T32" fmla="*/ 5297 w 1214"/>
                <a:gd name="T33" fmla="*/ 2189 h 663"/>
                <a:gd name="T34" fmla="*/ 5383 w 1214"/>
                <a:gd name="T35" fmla="*/ 2265 h 663"/>
                <a:gd name="T36" fmla="*/ 5140 w 1214"/>
                <a:gd name="T37" fmla="*/ 3649 h 663"/>
                <a:gd name="T38" fmla="*/ 5059 w 1214"/>
                <a:gd name="T39" fmla="*/ 3572 h 663"/>
                <a:gd name="T40" fmla="*/ 4976 w 1214"/>
                <a:gd name="T41" fmla="*/ 3536 h 663"/>
                <a:gd name="T42" fmla="*/ 4843 w 1214"/>
                <a:gd name="T43" fmla="*/ 3227 h 663"/>
                <a:gd name="T44" fmla="*/ 4843 w 1214"/>
                <a:gd name="T45" fmla="*/ 4071 h 663"/>
                <a:gd name="T46" fmla="*/ 4678 w 1214"/>
                <a:gd name="T47" fmla="*/ 4155 h 663"/>
                <a:gd name="T48" fmla="*/ 4516 w 1214"/>
                <a:gd name="T49" fmla="*/ 3994 h 663"/>
                <a:gd name="T50" fmla="*/ 4466 w 1214"/>
                <a:gd name="T51" fmla="*/ 3876 h 663"/>
                <a:gd name="T52" fmla="*/ 4304 w 1214"/>
                <a:gd name="T53" fmla="*/ 3729 h 663"/>
                <a:gd name="T54" fmla="*/ 4084 w 1214"/>
                <a:gd name="T55" fmla="*/ 3961 h 663"/>
                <a:gd name="T56" fmla="*/ 3925 w 1214"/>
                <a:gd name="T57" fmla="*/ 4231 h 663"/>
                <a:gd name="T58" fmla="*/ 3739 w 1214"/>
                <a:gd name="T59" fmla="*/ 4038 h 663"/>
                <a:gd name="T60" fmla="*/ 3654 w 1214"/>
                <a:gd name="T61" fmla="*/ 3799 h 663"/>
                <a:gd name="T62" fmla="*/ 3627 w 1214"/>
                <a:gd name="T63" fmla="*/ 3536 h 663"/>
                <a:gd name="T64" fmla="*/ 3571 w 1214"/>
                <a:gd name="T65" fmla="*/ 3304 h 663"/>
                <a:gd name="T66" fmla="*/ 3515 w 1214"/>
                <a:gd name="T67" fmla="*/ 2530 h 663"/>
                <a:gd name="T68" fmla="*/ 2436 w 1214"/>
                <a:gd name="T69" fmla="*/ 2111 h 663"/>
                <a:gd name="T70" fmla="*/ 1791 w 1214"/>
                <a:gd name="T71" fmla="*/ 2189 h 663"/>
                <a:gd name="T72" fmla="*/ 1224 w 1214"/>
                <a:gd name="T73" fmla="*/ 2075 h 663"/>
                <a:gd name="T74" fmla="*/ 1067 w 1214"/>
                <a:gd name="T75" fmla="*/ 1920 h 663"/>
                <a:gd name="T76" fmla="*/ 953 w 1214"/>
                <a:gd name="T77" fmla="*/ 1732 h 663"/>
                <a:gd name="T78" fmla="*/ 931 w 1214"/>
                <a:gd name="T79" fmla="*/ 1609 h 663"/>
                <a:gd name="T80" fmla="*/ 307 w 1214"/>
                <a:gd name="T81" fmla="*/ 1378 h 663"/>
                <a:gd name="T82" fmla="*/ 177 w 1214"/>
                <a:gd name="T83" fmla="*/ 1039 h 663"/>
                <a:gd name="T84" fmla="*/ 124 w 1214"/>
                <a:gd name="T85" fmla="*/ 845 h 66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214" h="663">
                  <a:moveTo>
                    <a:pt x="27" y="132"/>
                  </a:moveTo>
                  <a:cubicBezTo>
                    <a:pt x="16" y="87"/>
                    <a:pt x="0" y="30"/>
                    <a:pt x="45" y="0"/>
                  </a:cubicBezTo>
                  <a:cubicBezTo>
                    <a:pt x="77" y="2"/>
                    <a:pt x="109" y="2"/>
                    <a:pt x="141" y="6"/>
                  </a:cubicBezTo>
                  <a:cubicBezTo>
                    <a:pt x="154" y="8"/>
                    <a:pt x="177" y="18"/>
                    <a:pt x="177" y="18"/>
                  </a:cubicBezTo>
                  <a:cubicBezTo>
                    <a:pt x="184" y="38"/>
                    <a:pt x="180" y="39"/>
                    <a:pt x="201" y="48"/>
                  </a:cubicBezTo>
                  <a:cubicBezTo>
                    <a:pt x="223" y="58"/>
                    <a:pt x="250" y="64"/>
                    <a:pt x="273" y="72"/>
                  </a:cubicBezTo>
                  <a:cubicBezTo>
                    <a:pt x="295" y="79"/>
                    <a:pt x="304" y="108"/>
                    <a:pt x="327" y="114"/>
                  </a:cubicBezTo>
                  <a:cubicBezTo>
                    <a:pt x="343" y="118"/>
                    <a:pt x="359" y="118"/>
                    <a:pt x="375" y="120"/>
                  </a:cubicBezTo>
                  <a:cubicBezTo>
                    <a:pt x="434" y="159"/>
                    <a:pt x="370" y="121"/>
                    <a:pt x="531" y="138"/>
                  </a:cubicBezTo>
                  <a:cubicBezTo>
                    <a:pt x="565" y="141"/>
                    <a:pt x="606" y="163"/>
                    <a:pt x="639" y="174"/>
                  </a:cubicBezTo>
                  <a:cubicBezTo>
                    <a:pt x="658" y="180"/>
                    <a:pt x="679" y="178"/>
                    <a:pt x="699" y="180"/>
                  </a:cubicBezTo>
                  <a:cubicBezTo>
                    <a:pt x="711" y="184"/>
                    <a:pt x="724" y="185"/>
                    <a:pt x="735" y="192"/>
                  </a:cubicBezTo>
                  <a:cubicBezTo>
                    <a:pt x="747" y="200"/>
                    <a:pt x="757" y="215"/>
                    <a:pt x="771" y="216"/>
                  </a:cubicBezTo>
                  <a:cubicBezTo>
                    <a:pt x="929" y="224"/>
                    <a:pt x="855" y="219"/>
                    <a:pt x="993" y="228"/>
                  </a:cubicBezTo>
                  <a:cubicBezTo>
                    <a:pt x="1022" y="238"/>
                    <a:pt x="1073" y="269"/>
                    <a:pt x="1101" y="288"/>
                  </a:cubicBezTo>
                  <a:cubicBezTo>
                    <a:pt x="1112" y="322"/>
                    <a:pt x="1142" y="314"/>
                    <a:pt x="1173" y="324"/>
                  </a:cubicBezTo>
                  <a:cubicBezTo>
                    <a:pt x="1175" y="330"/>
                    <a:pt x="1175" y="337"/>
                    <a:pt x="1179" y="342"/>
                  </a:cubicBezTo>
                  <a:cubicBezTo>
                    <a:pt x="1184" y="348"/>
                    <a:pt x="1196" y="347"/>
                    <a:pt x="1197" y="354"/>
                  </a:cubicBezTo>
                  <a:cubicBezTo>
                    <a:pt x="1199" y="386"/>
                    <a:pt x="1214" y="546"/>
                    <a:pt x="1143" y="570"/>
                  </a:cubicBezTo>
                  <a:cubicBezTo>
                    <a:pt x="1137" y="566"/>
                    <a:pt x="1131" y="561"/>
                    <a:pt x="1125" y="558"/>
                  </a:cubicBezTo>
                  <a:cubicBezTo>
                    <a:pt x="1119" y="555"/>
                    <a:pt x="1111" y="557"/>
                    <a:pt x="1107" y="552"/>
                  </a:cubicBezTo>
                  <a:cubicBezTo>
                    <a:pt x="1087" y="526"/>
                    <a:pt x="1119" y="518"/>
                    <a:pt x="1077" y="504"/>
                  </a:cubicBezTo>
                  <a:cubicBezTo>
                    <a:pt x="1053" y="541"/>
                    <a:pt x="1077" y="636"/>
                    <a:pt x="1077" y="636"/>
                  </a:cubicBezTo>
                  <a:cubicBezTo>
                    <a:pt x="1069" y="659"/>
                    <a:pt x="1075" y="663"/>
                    <a:pt x="1041" y="648"/>
                  </a:cubicBezTo>
                  <a:cubicBezTo>
                    <a:pt x="1028" y="642"/>
                    <a:pt x="1005" y="624"/>
                    <a:pt x="1005" y="624"/>
                  </a:cubicBezTo>
                  <a:cubicBezTo>
                    <a:pt x="1001" y="618"/>
                    <a:pt x="998" y="611"/>
                    <a:pt x="993" y="606"/>
                  </a:cubicBezTo>
                  <a:cubicBezTo>
                    <a:pt x="982" y="597"/>
                    <a:pt x="957" y="582"/>
                    <a:pt x="957" y="582"/>
                  </a:cubicBezTo>
                  <a:cubicBezTo>
                    <a:pt x="934" y="590"/>
                    <a:pt x="929" y="605"/>
                    <a:pt x="909" y="618"/>
                  </a:cubicBezTo>
                  <a:cubicBezTo>
                    <a:pt x="901" y="642"/>
                    <a:pt x="897" y="652"/>
                    <a:pt x="873" y="660"/>
                  </a:cubicBezTo>
                  <a:cubicBezTo>
                    <a:pt x="819" y="642"/>
                    <a:pt x="847" y="662"/>
                    <a:pt x="831" y="630"/>
                  </a:cubicBezTo>
                  <a:cubicBezTo>
                    <a:pt x="808" y="583"/>
                    <a:pt x="828" y="639"/>
                    <a:pt x="813" y="594"/>
                  </a:cubicBezTo>
                  <a:cubicBezTo>
                    <a:pt x="811" y="580"/>
                    <a:pt x="810" y="566"/>
                    <a:pt x="807" y="552"/>
                  </a:cubicBezTo>
                  <a:cubicBezTo>
                    <a:pt x="804" y="540"/>
                    <a:pt x="795" y="516"/>
                    <a:pt x="795" y="516"/>
                  </a:cubicBezTo>
                  <a:cubicBezTo>
                    <a:pt x="795" y="512"/>
                    <a:pt x="787" y="412"/>
                    <a:pt x="783" y="396"/>
                  </a:cubicBezTo>
                  <a:cubicBezTo>
                    <a:pt x="760" y="313"/>
                    <a:pt x="570" y="331"/>
                    <a:pt x="543" y="330"/>
                  </a:cubicBezTo>
                  <a:cubicBezTo>
                    <a:pt x="498" y="315"/>
                    <a:pt x="444" y="327"/>
                    <a:pt x="399" y="342"/>
                  </a:cubicBezTo>
                  <a:cubicBezTo>
                    <a:pt x="296" y="335"/>
                    <a:pt x="338" y="346"/>
                    <a:pt x="273" y="324"/>
                  </a:cubicBezTo>
                  <a:cubicBezTo>
                    <a:pt x="259" y="319"/>
                    <a:pt x="237" y="300"/>
                    <a:pt x="237" y="300"/>
                  </a:cubicBezTo>
                  <a:cubicBezTo>
                    <a:pt x="222" y="255"/>
                    <a:pt x="244" y="309"/>
                    <a:pt x="213" y="270"/>
                  </a:cubicBezTo>
                  <a:cubicBezTo>
                    <a:pt x="209" y="265"/>
                    <a:pt x="211" y="256"/>
                    <a:pt x="207" y="252"/>
                  </a:cubicBezTo>
                  <a:cubicBezTo>
                    <a:pt x="168" y="213"/>
                    <a:pt x="122" y="220"/>
                    <a:pt x="69" y="216"/>
                  </a:cubicBezTo>
                  <a:cubicBezTo>
                    <a:pt x="62" y="196"/>
                    <a:pt x="46" y="182"/>
                    <a:pt x="39" y="162"/>
                  </a:cubicBezTo>
                  <a:cubicBezTo>
                    <a:pt x="26" y="124"/>
                    <a:pt x="27" y="113"/>
                    <a:pt x="27" y="132"/>
                  </a:cubicBezTo>
                  <a:close/>
                </a:path>
              </a:pathLst>
            </a:custGeom>
            <a:solidFill>
              <a:srgbClr val="07CBAA"/>
            </a:solidFill>
            <a:ln w="9525">
              <a:solidFill>
                <a:srgbClr val="07CBAA"/>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7" name="Freeform 197"/>
            <p:cNvSpPr>
              <a:spLocks/>
            </p:cNvSpPr>
            <p:nvPr/>
          </p:nvSpPr>
          <p:spPr bwMode="auto">
            <a:xfrm>
              <a:off x="2804" y="1264"/>
              <a:ext cx="382" cy="817"/>
            </a:xfrm>
            <a:custGeom>
              <a:avLst/>
              <a:gdLst>
                <a:gd name="T0" fmla="*/ 1189 w 337"/>
                <a:gd name="T1" fmla="*/ 190 h 700"/>
                <a:gd name="T2" fmla="*/ 923 w 337"/>
                <a:gd name="T3" fmla="*/ 1220 h 700"/>
                <a:gd name="T4" fmla="*/ 814 w 337"/>
                <a:gd name="T5" fmla="*/ 1681 h 700"/>
                <a:gd name="T6" fmla="*/ 652 w 337"/>
                <a:gd name="T7" fmla="*/ 1832 h 700"/>
                <a:gd name="T8" fmla="*/ 571 w 337"/>
                <a:gd name="T9" fmla="*/ 1908 h 700"/>
                <a:gd name="T10" fmla="*/ 516 w 337"/>
                <a:gd name="T11" fmla="*/ 2024 h 700"/>
                <a:gd name="T12" fmla="*/ 436 w 337"/>
                <a:gd name="T13" fmla="*/ 2101 h 700"/>
                <a:gd name="T14" fmla="*/ 244 w 337"/>
                <a:gd name="T15" fmla="*/ 2410 h 700"/>
                <a:gd name="T16" fmla="*/ 29 w 337"/>
                <a:gd name="T17" fmla="*/ 3099 h 700"/>
                <a:gd name="T18" fmla="*/ 86 w 337"/>
                <a:gd name="T19" fmla="*/ 3983 h 700"/>
                <a:gd name="T20" fmla="*/ 141 w 337"/>
                <a:gd name="T21" fmla="*/ 4250 h 700"/>
                <a:gd name="T22" fmla="*/ 300 w 337"/>
                <a:gd name="T23" fmla="*/ 4287 h 700"/>
                <a:gd name="T24" fmla="*/ 516 w 337"/>
                <a:gd name="T25" fmla="*/ 4287 h 700"/>
                <a:gd name="T26" fmla="*/ 466 w 337"/>
                <a:gd name="T27" fmla="*/ 3332 h 700"/>
                <a:gd name="T28" fmla="*/ 492 w 337"/>
                <a:gd name="T29" fmla="*/ 3099 h 700"/>
                <a:gd name="T30" fmla="*/ 652 w 337"/>
                <a:gd name="T31" fmla="*/ 2947 h 700"/>
                <a:gd name="T32" fmla="*/ 762 w 337"/>
                <a:gd name="T33" fmla="*/ 2719 h 700"/>
                <a:gd name="T34" fmla="*/ 897 w 337"/>
                <a:gd name="T35" fmla="*/ 2410 h 700"/>
                <a:gd name="T36" fmla="*/ 1164 w 337"/>
                <a:gd name="T37" fmla="*/ 2219 h 700"/>
                <a:gd name="T38" fmla="*/ 1356 w 337"/>
                <a:gd name="T39" fmla="*/ 1759 h 700"/>
                <a:gd name="T40" fmla="*/ 1517 w 337"/>
                <a:gd name="T41" fmla="*/ 302 h 700"/>
                <a:gd name="T42" fmla="*/ 1189 w 337"/>
                <a:gd name="T43" fmla="*/ 190 h 7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7" h="700">
                  <a:moveTo>
                    <a:pt x="265" y="29"/>
                  </a:moveTo>
                  <a:cubicBezTo>
                    <a:pt x="248" y="80"/>
                    <a:pt x="252" y="160"/>
                    <a:pt x="205" y="191"/>
                  </a:cubicBezTo>
                  <a:cubicBezTo>
                    <a:pt x="197" y="215"/>
                    <a:pt x="189" y="239"/>
                    <a:pt x="181" y="263"/>
                  </a:cubicBezTo>
                  <a:cubicBezTo>
                    <a:pt x="176" y="277"/>
                    <a:pt x="157" y="279"/>
                    <a:pt x="145" y="287"/>
                  </a:cubicBezTo>
                  <a:cubicBezTo>
                    <a:pt x="139" y="291"/>
                    <a:pt x="127" y="299"/>
                    <a:pt x="127" y="299"/>
                  </a:cubicBezTo>
                  <a:cubicBezTo>
                    <a:pt x="123" y="305"/>
                    <a:pt x="120" y="312"/>
                    <a:pt x="115" y="317"/>
                  </a:cubicBezTo>
                  <a:cubicBezTo>
                    <a:pt x="110" y="322"/>
                    <a:pt x="102" y="324"/>
                    <a:pt x="97" y="329"/>
                  </a:cubicBezTo>
                  <a:cubicBezTo>
                    <a:pt x="48" y="385"/>
                    <a:pt x="96" y="350"/>
                    <a:pt x="55" y="377"/>
                  </a:cubicBezTo>
                  <a:cubicBezTo>
                    <a:pt x="42" y="415"/>
                    <a:pt x="20" y="447"/>
                    <a:pt x="7" y="485"/>
                  </a:cubicBezTo>
                  <a:cubicBezTo>
                    <a:pt x="17" y="683"/>
                    <a:pt x="0" y="556"/>
                    <a:pt x="19" y="623"/>
                  </a:cubicBezTo>
                  <a:cubicBezTo>
                    <a:pt x="23" y="637"/>
                    <a:pt x="18" y="658"/>
                    <a:pt x="31" y="665"/>
                  </a:cubicBezTo>
                  <a:cubicBezTo>
                    <a:pt x="42" y="671"/>
                    <a:pt x="55" y="669"/>
                    <a:pt x="67" y="671"/>
                  </a:cubicBezTo>
                  <a:cubicBezTo>
                    <a:pt x="94" y="689"/>
                    <a:pt x="95" y="700"/>
                    <a:pt x="115" y="671"/>
                  </a:cubicBezTo>
                  <a:cubicBezTo>
                    <a:pt x="113" y="621"/>
                    <a:pt x="103" y="571"/>
                    <a:pt x="103" y="521"/>
                  </a:cubicBezTo>
                  <a:cubicBezTo>
                    <a:pt x="103" y="509"/>
                    <a:pt x="102" y="495"/>
                    <a:pt x="109" y="485"/>
                  </a:cubicBezTo>
                  <a:cubicBezTo>
                    <a:pt x="117" y="473"/>
                    <a:pt x="145" y="461"/>
                    <a:pt x="145" y="461"/>
                  </a:cubicBezTo>
                  <a:cubicBezTo>
                    <a:pt x="153" y="449"/>
                    <a:pt x="161" y="437"/>
                    <a:pt x="169" y="425"/>
                  </a:cubicBezTo>
                  <a:cubicBezTo>
                    <a:pt x="209" y="365"/>
                    <a:pt x="156" y="406"/>
                    <a:pt x="199" y="377"/>
                  </a:cubicBezTo>
                  <a:cubicBezTo>
                    <a:pt x="213" y="321"/>
                    <a:pt x="189" y="385"/>
                    <a:pt x="259" y="347"/>
                  </a:cubicBezTo>
                  <a:cubicBezTo>
                    <a:pt x="276" y="338"/>
                    <a:pt x="294" y="296"/>
                    <a:pt x="301" y="275"/>
                  </a:cubicBezTo>
                  <a:cubicBezTo>
                    <a:pt x="310" y="197"/>
                    <a:pt x="330" y="125"/>
                    <a:pt x="337" y="47"/>
                  </a:cubicBezTo>
                  <a:cubicBezTo>
                    <a:pt x="327" y="16"/>
                    <a:pt x="294" y="0"/>
                    <a:pt x="265" y="29"/>
                  </a:cubicBezTo>
                  <a:close/>
                </a:path>
              </a:pathLst>
            </a:custGeom>
            <a:solidFill>
              <a:srgbClr val="C5FBFB"/>
            </a:solidFill>
            <a:ln w="9525">
              <a:solidFill>
                <a:srgbClr val="C5FBFB"/>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6389" name="Group 223"/>
          <p:cNvGrpSpPr>
            <a:grpSpLocks/>
          </p:cNvGrpSpPr>
          <p:nvPr/>
        </p:nvGrpSpPr>
        <p:grpSpPr bwMode="auto">
          <a:xfrm>
            <a:off x="3929234" y="1804136"/>
            <a:ext cx="1404765" cy="417909"/>
            <a:chOff x="2427" y="1096"/>
            <a:chExt cx="868" cy="273"/>
          </a:xfrm>
        </p:grpSpPr>
        <p:sp>
          <p:nvSpPr>
            <p:cNvPr id="16424" name="AutoShape 201"/>
            <p:cNvSpPr>
              <a:spLocks noChangeArrowheads="1"/>
            </p:cNvSpPr>
            <p:nvPr/>
          </p:nvSpPr>
          <p:spPr bwMode="auto">
            <a:xfrm>
              <a:off x="3186" y="1096"/>
              <a:ext cx="109" cy="11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1 w 21600"/>
                <a:gd name="T25" fmla="*/ 3086 h 21600"/>
                <a:gd name="T26" fmla="*/ 18429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200" y="10800"/>
                  </a:moveTo>
                  <a:cubicBezTo>
                    <a:pt x="7200" y="12788"/>
                    <a:pt x="8812" y="14400"/>
                    <a:pt x="10800" y="14400"/>
                  </a:cubicBezTo>
                  <a:cubicBezTo>
                    <a:pt x="12788" y="14400"/>
                    <a:pt x="14400" y="12788"/>
                    <a:pt x="14400" y="10800"/>
                  </a:cubicBezTo>
                  <a:cubicBezTo>
                    <a:pt x="14400" y="8812"/>
                    <a:pt x="12788" y="7200"/>
                    <a:pt x="10800" y="7200"/>
                  </a:cubicBezTo>
                  <a:cubicBezTo>
                    <a:pt x="8812" y="7200"/>
                    <a:pt x="7200" y="8812"/>
                    <a:pt x="7200" y="10800"/>
                  </a:cubicBezTo>
                  <a:close/>
                </a:path>
              </a:pathLst>
            </a:cu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25" name="Rectangle 206"/>
            <p:cNvSpPr>
              <a:spLocks noChangeArrowheads="1"/>
            </p:cNvSpPr>
            <p:nvPr/>
          </p:nvSpPr>
          <p:spPr bwMode="auto">
            <a:xfrm>
              <a:off x="2427" y="1104"/>
              <a:ext cx="759" cy="265"/>
            </a:xfrm>
            <a:prstGeom prst="rect">
              <a:avLst/>
            </a:prstGeom>
            <a:solidFill>
              <a:schemeClr val="bg1">
                <a:alpha val="5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en-US" sz="1600" dirty="0">
                  <a:solidFill>
                    <a:srgbClr val="000099"/>
                  </a:solidFill>
                </a:rPr>
                <a:t>Ra-van-pin-</a:t>
              </a:r>
              <a:r>
                <a:rPr lang="en-US" altLang="en-US" sz="1600" dirty="0" err="1">
                  <a:solidFill>
                    <a:srgbClr val="000099"/>
                  </a:solidFill>
                </a:rPr>
                <a:t>đi</a:t>
              </a:r>
              <a:endParaRPr lang="en-US" altLang="en-US" sz="1600" dirty="0">
                <a:solidFill>
                  <a:srgbClr val="000099"/>
                </a:solidFill>
              </a:endParaRPr>
            </a:p>
          </p:txBody>
        </p:sp>
      </p:grpSp>
      <p:grpSp>
        <p:nvGrpSpPr>
          <p:cNvPr id="16390" name="Group 222"/>
          <p:cNvGrpSpPr>
            <a:grpSpLocks/>
          </p:cNvGrpSpPr>
          <p:nvPr/>
        </p:nvGrpSpPr>
        <p:grpSpPr bwMode="auto">
          <a:xfrm>
            <a:off x="5318125" y="2451100"/>
            <a:ext cx="1208088" cy="355600"/>
            <a:chOff x="3350" y="1544"/>
            <a:chExt cx="761" cy="224"/>
          </a:xfrm>
        </p:grpSpPr>
        <p:sp>
          <p:nvSpPr>
            <p:cNvPr id="16422" name="AutoShape 199"/>
            <p:cNvSpPr>
              <a:spLocks noChangeArrowheads="1"/>
            </p:cNvSpPr>
            <p:nvPr/>
          </p:nvSpPr>
          <p:spPr bwMode="auto">
            <a:xfrm>
              <a:off x="4002" y="1656"/>
              <a:ext cx="109" cy="11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1 w 21600"/>
                <a:gd name="T25" fmla="*/ 3086 h 21600"/>
                <a:gd name="T26" fmla="*/ 18429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200" y="10800"/>
                  </a:moveTo>
                  <a:cubicBezTo>
                    <a:pt x="7200" y="12788"/>
                    <a:pt x="8812" y="14400"/>
                    <a:pt x="10800" y="14400"/>
                  </a:cubicBezTo>
                  <a:cubicBezTo>
                    <a:pt x="12788" y="14400"/>
                    <a:pt x="14400" y="12788"/>
                    <a:pt x="14400" y="10800"/>
                  </a:cubicBezTo>
                  <a:cubicBezTo>
                    <a:pt x="14400" y="8812"/>
                    <a:pt x="12788" y="7200"/>
                    <a:pt x="10800" y="7200"/>
                  </a:cubicBezTo>
                  <a:cubicBezTo>
                    <a:pt x="8812" y="7200"/>
                    <a:pt x="7200" y="8812"/>
                    <a:pt x="7200" y="10800"/>
                  </a:cubicBezTo>
                  <a:close/>
                </a:path>
              </a:pathLst>
            </a:cu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23" name="Rectangle 207"/>
            <p:cNvSpPr>
              <a:spLocks noChangeArrowheads="1"/>
            </p:cNvSpPr>
            <p:nvPr/>
          </p:nvSpPr>
          <p:spPr bwMode="auto">
            <a:xfrm>
              <a:off x="3350" y="1544"/>
              <a:ext cx="598" cy="168"/>
            </a:xfrm>
            <a:prstGeom prst="rect">
              <a:avLst/>
            </a:prstGeom>
            <a:solidFill>
              <a:schemeClr val="bg1">
                <a:alpha val="5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en-US" sz="1600">
                  <a:solidFill>
                    <a:schemeClr val="hlink"/>
                  </a:solidFill>
                </a:rPr>
                <a:t>Ma-thu-ra</a:t>
              </a:r>
            </a:p>
          </p:txBody>
        </p:sp>
      </p:grpSp>
      <p:grpSp>
        <p:nvGrpSpPr>
          <p:cNvPr id="16391" name="Group 224"/>
          <p:cNvGrpSpPr>
            <a:grpSpLocks/>
          </p:cNvGrpSpPr>
          <p:nvPr/>
        </p:nvGrpSpPr>
        <p:grpSpPr bwMode="auto">
          <a:xfrm>
            <a:off x="4454525" y="2628900"/>
            <a:ext cx="1717675" cy="533400"/>
            <a:chOff x="2806" y="1656"/>
            <a:chExt cx="1088" cy="336"/>
          </a:xfrm>
        </p:grpSpPr>
        <p:sp>
          <p:nvSpPr>
            <p:cNvPr id="16420" name="AutoShape 203"/>
            <p:cNvSpPr>
              <a:spLocks noChangeArrowheads="1"/>
            </p:cNvSpPr>
            <p:nvPr/>
          </p:nvSpPr>
          <p:spPr bwMode="auto">
            <a:xfrm>
              <a:off x="2806" y="1656"/>
              <a:ext cx="108" cy="11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00 w 21600"/>
                <a:gd name="T25" fmla="*/ 3086 h 21600"/>
                <a:gd name="T26" fmla="*/ 18400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200" y="10800"/>
                  </a:moveTo>
                  <a:cubicBezTo>
                    <a:pt x="7200" y="12788"/>
                    <a:pt x="8812" y="14400"/>
                    <a:pt x="10800" y="14400"/>
                  </a:cubicBezTo>
                  <a:cubicBezTo>
                    <a:pt x="12788" y="14400"/>
                    <a:pt x="14400" y="12788"/>
                    <a:pt x="14400" y="10800"/>
                  </a:cubicBezTo>
                  <a:cubicBezTo>
                    <a:pt x="14400" y="8812"/>
                    <a:pt x="12788" y="7200"/>
                    <a:pt x="10800" y="7200"/>
                  </a:cubicBezTo>
                  <a:cubicBezTo>
                    <a:pt x="8812" y="7200"/>
                    <a:pt x="7200" y="8812"/>
                    <a:pt x="7200" y="10800"/>
                  </a:cubicBezTo>
                  <a:close/>
                </a:path>
              </a:pathLst>
            </a:cu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21" name="Rectangle 208"/>
            <p:cNvSpPr>
              <a:spLocks noChangeArrowheads="1"/>
            </p:cNvSpPr>
            <p:nvPr/>
          </p:nvSpPr>
          <p:spPr bwMode="auto">
            <a:xfrm>
              <a:off x="2806" y="1768"/>
              <a:ext cx="1088" cy="224"/>
            </a:xfrm>
            <a:prstGeom prst="rect">
              <a:avLst/>
            </a:prstGeom>
            <a:solidFill>
              <a:schemeClr val="bg1">
                <a:alpha val="5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en-US" sz="1600">
                  <a:solidFill>
                    <a:srgbClr val="000099"/>
                  </a:solidFill>
                </a:rPr>
                <a:t>Mô-hen-gô Đa-rô</a:t>
              </a:r>
            </a:p>
          </p:txBody>
        </p:sp>
      </p:grpSp>
      <p:grpSp>
        <p:nvGrpSpPr>
          <p:cNvPr id="16392" name="Group 225"/>
          <p:cNvGrpSpPr>
            <a:grpSpLocks/>
          </p:cNvGrpSpPr>
          <p:nvPr/>
        </p:nvGrpSpPr>
        <p:grpSpPr bwMode="auto">
          <a:xfrm>
            <a:off x="4799013" y="3340100"/>
            <a:ext cx="950912" cy="355600"/>
            <a:chOff x="3023" y="2104"/>
            <a:chExt cx="599" cy="224"/>
          </a:xfrm>
        </p:grpSpPr>
        <p:sp>
          <p:nvSpPr>
            <p:cNvPr id="16418" name="AutoShape 202"/>
            <p:cNvSpPr>
              <a:spLocks noChangeArrowheads="1"/>
            </p:cNvSpPr>
            <p:nvPr/>
          </p:nvSpPr>
          <p:spPr bwMode="auto">
            <a:xfrm>
              <a:off x="3513" y="2104"/>
              <a:ext cx="109" cy="11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1 w 21600"/>
                <a:gd name="T25" fmla="*/ 3086 h 21600"/>
                <a:gd name="T26" fmla="*/ 18429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200" y="10800"/>
                  </a:moveTo>
                  <a:cubicBezTo>
                    <a:pt x="7200" y="12788"/>
                    <a:pt x="8812" y="14400"/>
                    <a:pt x="10800" y="14400"/>
                  </a:cubicBezTo>
                  <a:cubicBezTo>
                    <a:pt x="12788" y="14400"/>
                    <a:pt x="14400" y="12788"/>
                    <a:pt x="14400" y="10800"/>
                  </a:cubicBezTo>
                  <a:cubicBezTo>
                    <a:pt x="14400" y="8812"/>
                    <a:pt x="12788" y="7200"/>
                    <a:pt x="10800" y="7200"/>
                  </a:cubicBezTo>
                  <a:cubicBezTo>
                    <a:pt x="8812" y="7200"/>
                    <a:pt x="7200" y="8812"/>
                    <a:pt x="7200" y="10800"/>
                  </a:cubicBezTo>
                  <a:close/>
                </a:path>
              </a:pathLst>
            </a:cu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9" name="Rectangle 209"/>
            <p:cNvSpPr>
              <a:spLocks noChangeArrowheads="1"/>
            </p:cNvSpPr>
            <p:nvPr/>
          </p:nvSpPr>
          <p:spPr bwMode="auto">
            <a:xfrm>
              <a:off x="3023" y="2104"/>
              <a:ext cx="490" cy="224"/>
            </a:xfrm>
            <a:prstGeom prst="rect">
              <a:avLst/>
            </a:prstGeom>
            <a:solidFill>
              <a:schemeClr val="bg1">
                <a:alpha val="5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en-US" sz="1600">
                  <a:solidFill>
                    <a:srgbClr val="000099"/>
                  </a:solidFill>
                </a:rPr>
                <a:t>U-đa-in</a:t>
              </a:r>
            </a:p>
          </p:txBody>
        </p:sp>
      </p:grpSp>
      <p:grpSp>
        <p:nvGrpSpPr>
          <p:cNvPr id="16393" name="Group 226"/>
          <p:cNvGrpSpPr>
            <a:grpSpLocks/>
          </p:cNvGrpSpPr>
          <p:nvPr/>
        </p:nvGrpSpPr>
        <p:grpSpPr bwMode="auto">
          <a:xfrm>
            <a:off x="3962399" y="3873500"/>
            <a:ext cx="1700214" cy="711200"/>
            <a:chOff x="2352" y="2440"/>
            <a:chExt cx="1215" cy="392"/>
          </a:xfrm>
        </p:grpSpPr>
        <p:sp>
          <p:nvSpPr>
            <p:cNvPr id="16416" name="AutoShape 200"/>
            <p:cNvSpPr>
              <a:spLocks noChangeArrowheads="1"/>
            </p:cNvSpPr>
            <p:nvPr/>
          </p:nvSpPr>
          <p:spPr bwMode="auto">
            <a:xfrm>
              <a:off x="3458" y="2720"/>
              <a:ext cx="109" cy="11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1 w 21600"/>
                <a:gd name="T25" fmla="*/ 3086 h 21600"/>
                <a:gd name="T26" fmla="*/ 18429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200" y="10800"/>
                  </a:moveTo>
                  <a:cubicBezTo>
                    <a:pt x="7200" y="12788"/>
                    <a:pt x="8812" y="14400"/>
                    <a:pt x="10800" y="14400"/>
                  </a:cubicBezTo>
                  <a:cubicBezTo>
                    <a:pt x="12788" y="14400"/>
                    <a:pt x="14400" y="12788"/>
                    <a:pt x="14400" y="10800"/>
                  </a:cubicBezTo>
                  <a:cubicBezTo>
                    <a:pt x="14400" y="8812"/>
                    <a:pt x="12788" y="7200"/>
                    <a:pt x="10800" y="7200"/>
                  </a:cubicBezTo>
                  <a:cubicBezTo>
                    <a:pt x="8812" y="7200"/>
                    <a:pt x="7200" y="8812"/>
                    <a:pt x="7200" y="10800"/>
                  </a:cubicBezTo>
                  <a:close/>
                </a:path>
              </a:pathLst>
            </a:cu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7" name="Rectangle 210"/>
            <p:cNvSpPr>
              <a:spLocks noChangeArrowheads="1"/>
            </p:cNvSpPr>
            <p:nvPr/>
          </p:nvSpPr>
          <p:spPr bwMode="auto">
            <a:xfrm>
              <a:off x="2352" y="2440"/>
              <a:ext cx="1106" cy="280"/>
            </a:xfrm>
            <a:prstGeom prst="rect">
              <a:avLst/>
            </a:prstGeom>
            <a:solidFill>
              <a:schemeClr val="bg1">
                <a:alpha val="5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en-US" sz="1600" dirty="0" err="1">
                  <a:solidFill>
                    <a:srgbClr val="000099"/>
                  </a:solidFill>
                </a:rPr>
                <a:t>Sôpara</a:t>
              </a:r>
              <a:r>
                <a:rPr lang="en-US" altLang="en-US" sz="1600" dirty="0">
                  <a:solidFill>
                    <a:srgbClr val="000099"/>
                  </a:solidFill>
                </a:rPr>
                <a:t> Bombay</a:t>
              </a:r>
            </a:p>
          </p:txBody>
        </p:sp>
      </p:grpSp>
      <p:grpSp>
        <p:nvGrpSpPr>
          <p:cNvPr id="16394" name="Group 229"/>
          <p:cNvGrpSpPr>
            <a:grpSpLocks/>
          </p:cNvGrpSpPr>
          <p:nvPr/>
        </p:nvGrpSpPr>
        <p:grpSpPr bwMode="auto">
          <a:xfrm>
            <a:off x="6353175" y="3962400"/>
            <a:ext cx="1209675" cy="355600"/>
            <a:chOff x="4002" y="2496"/>
            <a:chExt cx="762" cy="224"/>
          </a:xfrm>
        </p:grpSpPr>
        <p:sp>
          <p:nvSpPr>
            <p:cNvPr id="16414" name="AutoShape 204"/>
            <p:cNvSpPr>
              <a:spLocks noChangeArrowheads="1"/>
            </p:cNvSpPr>
            <p:nvPr/>
          </p:nvSpPr>
          <p:spPr bwMode="auto">
            <a:xfrm>
              <a:off x="4655" y="2496"/>
              <a:ext cx="109" cy="11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1 w 21600"/>
                <a:gd name="T25" fmla="*/ 3086 h 21600"/>
                <a:gd name="T26" fmla="*/ 18429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200" y="10800"/>
                  </a:moveTo>
                  <a:cubicBezTo>
                    <a:pt x="7200" y="12788"/>
                    <a:pt x="8812" y="14400"/>
                    <a:pt x="10800" y="14400"/>
                  </a:cubicBezTo>
                  <a:cubicBezTo>
                    <a:pt x="12788" y="14400"/>
                    <a:pt x="14400" y="12788"/>
                    <a:pt x="14400" y="10800"/>
                  </a:cubicBezTo>
                  <a:cubicBezTo>
                    <a:pt x="14400" y="8812"/>
                    <a:pt x="12788" y="7200"/>
                    <a:pt x="10800" y="7200"/>
                  </a:cubicBezTo>
                  <a:cubicBezTo>
                    <a:pt x="8812" y="7200"/>
                    <a:pt x="7200" y="8812"/>
                    <a:pt x="7200" y="10800"/>
                  </a:cubicBezTo>
                  <a:close/>
                </a:path>
              </a:pathLst>
            </a:cu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5" name="Rectangle 211"/>
            <p:cNvSpPr>
              <a:spLocks noChangeArrowheads="1"/>
            </p:cNvSpPr>
            <p:nvPr/>
          </p:nvSpPr>
          <p:spPr bwMode="auto">
            <a:xfrm>
              <a:off x="4002" y="2496"/>
              <a:ext cx="653" cy="224"/>
            </a:xfrm>
            <a:prstGeom prst="rect">
              <a:avLst/>
            </a:prstGeom>
            <a:solidFill>
              <a:schemeClr val="bg1">
                <a:alpha val="5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en-US" sz="1600">
                  <a:solidFill>
                    <a:srgbClr val="000099"/>
                  </a:solidFill>
                </a:rPr>
                <a:t>Đhau-li</a:t>
              </a:r>
            </a:p>
          </p:txBody>
        </p:sp>
      </p:grpSp>
      <p:grpSp>
        <p:nvGrpSpPr>
          <p:cNvPr id="16395" name="Group 230"/>
          <p:cNvGrpSpPr>
            <a:grpSpLocks/>
          </p:cNvGrpSpPr>
          <p:nvPr/>
        </p:nvGrpSpPr>
        <p:grpSpPr bwMode="auto">
          <a:xfrm>
            <a:off x="6440488" y="3517900"/>
            <a:ext cx="1381125" cy="355600"/>
            <a:chOff x="4057" y="2216"/>
            <a:chExt cx="870" cy="224"/>
          </a:xfrm>
        </p:grpSpPr>
        <p:sp>
          <p:nvSpPr>
            <p:cNvPr id="16412" name="AutoShape 198"/>
            <p:cNvSpPr>
              <a:spLocks noChangeArrowheads="1"/>
            </p:cNvSpPr>
            <p:nvPr/>
          </p:nvSpPr>
          <p:spPr bwMode="auto">
            <a:xfrm>
              <a:off x="4818" y="2272"/>
              <a:ext cx="109" cy="11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1 w 21600"/>
                <a:gd name="T25" fmla="*/ 3086 h 21600"/>
                <a:gd name="T26" fmla="*/ 18429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200" y="10800"/>
                  </a:moveTo>
                  <a:cubicBezTo>
                    <a:pt x="7200" y="12788"/>
                    <a:pt x="8812" y="14400"/>
                    <a:pt x="10800" y="14400"/>
                  </a:cubicBezTo>
                  <a:cubicBezTo>
                    <a:pt x="12788" y="14400"/>
                    <a:pt x="14400" y="12788"/>
                    <a:pt x="14400" y="10800"/>
                  </a:cubicBezTo>
                  <a:cubicBezTo>
                    <a:pt x="14400" y="8812"/>
                    <a:pt x="12788" y="7200"/>
                    <a:pt x="10800" y="7200"/>
                  </a:cubicBezTo>
                  <a:cubicBezTo>
                    <a:pt x="8812" y="7200"/>
                    <a:pt x="7200" y="8812"/>
                    <a:pt x="7200" y="10800"/>
                  </a:cubicBezTo>
                  <a:close/>
                </a:path>
              </a:pathLst>
            </a:cu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3" name="Rectangle 212"/>
            <p:cNvSpPr>
              <a:spLocks noChangeArrowheads="1"/>
            </p:cNvSpPr>
            <p:nvPr/>
          </p:nvSpPr>
          <p:spPr bwMode="auto">
            <a:xfrm>
              <a:off x="4057" y="2216"/>
              <a:ext cx="707" cy="224"/>
            </a:xfrm>
            <a:prstGeom prst="rect">
              <a:avLst/>
            </a:prstGeom>
            <a:solidFill>
              <a:schemeClr val="bg1">
                <a:alpha val="5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en-US" sz="1600">
                  <a:solidFill>
                    <a:srgbClr val="000099"/>
                  </a:solidFill>
                </a:rPr>
                <a:t>Tam-ra-li-pu</a:t>
              </a:r>
            </a:p>
          </p:txBody>
        </p:sp>
      </p:grpSp>
      <p:grpSp>
        <p:nvGrpSpPr>
          <p:cNvPr id="16396" name="Group 227"/>
          <p:cNvGrpSpPr>
            <a:grpSpLocks/>
          </p:cNvGrpSpPr>
          <p:nvPr/>
        </p:nvGrpSpPr>
        <p:grpSpPr bwMode="auto">
          <a:xfrm>
            <a:off x="3962400" y="5029205"/>
            <a:ext cx="2219325" cy="465138"/>
            <a:chOff x="2496" y="3168"/>
            <a:chExt cx="1398" cy="293"/>
          </a:xfrm>
        </p:grpSpPr>
        <p:sp>
          <p:nvSpPr>
            <p:cNvPr id="16410" name="AutoShape 205"/>
            <p:cNvSpPr>
              <a:spLocks noChangeArrowheads="1"/>
            </p:cNvSpPr>
            <p:nvPr/>
          </p:nvSpPr>
          <p:spPr bwMode="auto">
            <a:xfrm>
              <a:off x="3785" y="3336"/>
              <a:ext cx="109" cy="11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1 w 21600"/>
                <a:gd name="T25" fmla="*/ 3086 h 21600"/>
                <a:gd name="T26" fmla="*/ 18429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200" y="10800"/>
                  </a:moveTo>
                  <a:cubicBezTo>
                    <a:pt x="7200" y="12788"/>
                    <a:pt x="8812" y="14400"/>
                    <a:pt x="10800" y="14400"/>
                  </a:cubicBezTo>
                  <a:cubicBezTo>
                    <a:pt x="12788" y="14400"/>
                    <a:pt x="14400" y="12788"/>
                    <a:pt x="14400" y="10800"/>
                  </a:cubicBezTo>
                  <a:cubicBezTo>
                    <a:pt x="14400" y="8812"/>
                    <a:pt x="12788" y="7200"/>
                    <a:pt x="10800" y="7200"/>
                  </a:cubicBezTo>
                  <a:cubicBezTo>
                    <a:pt x="8812" y="7200"/>
                    <a:pt x="7200" y="8812"/>
                    <a:pt x="7200" y="10800"/>
                  </a:cubicBezTo>
                  <a:close/>
                </a:path>
              </a:pathLst>
            </a:cu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1" name="Rectangle 213"/>
            <p:cNvSpPr>
              <a:spLocks noChangeArrowheads="1"/>
            </p:cNvSpPr>
            <p:nvPr/>
          </p:nvSpPr>
          <p:spPr bwMode="auto">
            <a:xfrm>
              <a:off x="2496" y="3168"/>
              <a:ext cx="1289" cy="293"/>
            </a:xfrm>
            <a:prstGeom prst="rect">
              <a:avLst/>
            </a:prstGeom>
            <a:solidFill>
              <a:schemeClr val="bg1">
                <a:alpha val="5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en-US" sz="1600" dirty="0">
                  <a:solidFill>
                    <a:srgbClr val="000099"/>
                  </a:solidFill>
                </a:rPr>
                <a:t>Sa-ra-</a:t>
              </a:r>
              <a:r>
                <a:rPr lang="en-US" altLang="en-US" sz="1600" dirty="0" err="1">
                  <a:solidFill>
                    <a:srgbClr val="000099"/>
                  </a:solidFill>
                </a:rPr>
                <a:t>va</a:t>
              </a:r>
              <a:r>
                <a:rPr lang="en-US" altLang="en-US" sz="1600" dirty="0">
                  <a:solidFill>
                    <a:srgbClr val="000099"/>
                  </a:solidFill>
                </a:rPr>
                <a:t>-</a:t>
              </a:r>
              <a:r>
                <a:rPr lang="en-US" altLang="en-US" sz="1600" dirty="0" err="1">
                  <a:solidFill>
                    <a:srgbClr val="000099"/>
                  </a:solidFill>
                </a:rPr>
                <a:t>na</a:t>
              </a:r>
              <a:r>
                <a:rPr lang="en-US" altLang="en-US" sz="1600" dirty="0">
                  <a:solidFill>
                    <a:srgbClr val="000099"/>
                  </a:solidFill>
                </a:rPr>
                <a:t> Ben-</a:t>
              </a:r>
              <a:r>
                <a:rPr lang="en-US" altLang="en-US" sz="1600" dirty="0" err="1">
                  <a:solidFill>
                    <a:srgbClr val="000099"/>
                  </a:solidFill>
                </a:rPr>
                <a:t>ga</a:t>
              </a:r>
              <a:r>
                <a:rPr lang="en-US" altLang="en-US" sz="1600" dirty="0">
                  <a:solidFill>
                    <a:srgbClr val="000099"/>
                  </a:solidFill>
                </a:rPr>
                <a:t>-la</a:t>
              </a:r>
            </a:p>
          </p:txBody>
        </p:sp>
      </p:grpSp>
      <p:grpSp>
        <p:nvGrpSpPr>
          <p:cNvPr id="16397" name="Group 228"/>
          <p:cNvGrpSpPr>
            <a:grpSpLocks/>
          </p:cNvGrpSpPr>
          <p:nvPr/>
        </p:nvGrpSpPr>
        <p:grpSpPr bwMode="auto">
          <a:xfrm>
            <a:off x="6553200" y="4648200"/>
            <a:ext cx="1727200" cy="355600"/>
            <a:chOff x="4057" y="3448"/>
            <a:chExt cx="1088" cy="224"/>
          </a:xfrm>
        </p:grpSpPr>
        <p:sp>
          <p:nvSpPr>
            <p:cNvPr id="16408" name="Rectangle 214"/>
            <p:cNvSpPr>
              <a:spLocks noChangeArrowheads="1"/>
            </p:cNvSpPr>
            <p:nvPr/>
          </p:nvSpPr>
          <p:spPr bwMode="auto">
            <a:xfrm>
              <a:off x="4166" y="3448"/>
              <a:ext cx="979" cy="224"/>
            </a:xfrm>
            <a:prstGeom prst="rect">
              <a:avLst/>
            </a:prstGeom>
            <a:solidFill>
              <a:schemeClr val="bg1">
                <a:alpha val="5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en-US" sz="1600">
                  <a:solidFill>
                    <a:srgbClr val="000099"/>
                  </a:solidFill>
                </a:rPr>
                <a:t>Kan-chi-pu-ram</a:t>
              </a:r>
            </a:p>
          </p:txBody>
        </p:sp>
        <p:sp>
          <p:nvSpPr>
            <p:cNvPr id="16409" name="AutoShape 215"/>
            <p:cNvSpPr>
              <a:spLocks noChangeArrowheads="1"/>
            </p:cNvSpPr>
            <p:nvPr/>
          </p:nvSpPr>
          <p:spPr bwMode="auto">
            <a:xfrm>
              <a:off x="4057" y="3504"/>
              <a:ext cx="109" cy="11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1 w 21600"/>
                <a:gd name="T25" fmla="*/ 3086 h 21600"/>
                <a:gd name="T26" fmla="*/ 18429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7200" y="10800"/>
                  </a:moveTo>
                  <a:cubicBezTo>
                    <a:pt x="7200" y="12788"/>
                    <a:pt x="8812" y="14400"/>
                    <a:pt x="10800" y="14400"/>
                  </a:cubicBezTo>
                  <a:cubicBezTo>
                    <a:pt x="12788" y="14400"/>
                    <a:pt x="14400" y="12788"/>
                    <a:pt x="14400" y="10800"/>
                  </a:cubicBezTo>
                  <a:cubicBezTo>
                    <a:pt x="14400" y="8812"/>
                    <a:pt x="12788" y="7200"/>
                    <a:pt x="10800" y="7200"/>
                  </a:cubicBezTo>
                  <a:cubicBezTo>
                    <a:pt x="8812" y="7200"/>
                    <a:pt x="7200" y="8812"/>
                    <a:pt x="7200" y="10800"/>
                  </a:cubicBezTo>
                  <a:close/>
                </a:path>
              </a:pathLst>
            </a:cu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398" name="Group 232"/>
          <p:cNvGrpSpPr>
            <a:grpSpLocks/>
          </p:cNvGrpSpPr>
          <p:nvPr/>
        </p:nvGrpSpPr>
        <p:grpSpPr bwMode="auto">
          <a:xfrm>
            <a:off x="6426200" y="2717800"/>
            <a:ext cx="1422400" cy="762000"/>
            <a:chOff x="4048" y="1712"/>
            <a:chExt cx="883" cy="480"/>
          </a:xfrm>
        </p:grpSpPr>
        <p:sp>
          <p:nvSpPr>
            <p:cNvPr id="16406" name="AutoShape 216"/>
            <p:cNvSpPr>
              <a:spLocks noChangeArrowheads="1"/>
            </p:cNvSpPr>
            <p:nvPr/>
          </p:nvSpPr>
          <p:spPr bwMode="auto">
            <a:xfrm>
              <a:off x="4383" y="1712"/>
              <a:ext cx="272" cy="280"/>
            </a:xfrm>
            <a:prstGeom prst="sun">
              <a:avLst>
                <a:gd name="adj" fmla="val 28569"/>
              </a:avLst>
            </a:prstGeom>
            <a:solidFill>
              <a:srgbClr val="FF0000"/>
            </a:solidFill>
            <a:ln w="9525">
              <a:solidFill>
                <a:srgbClr val="66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ltLang="en-US"/>
            </a:p>
          </p:txBody>
        </p:sp>
        <p:sp>
          <p:nvSpPr>
            <p:cNvPr id="16407" name="Rectangle 217"/>
            <p:cNvSpPr>
              <a:spLocks noChangeArrowheads="1"/>
            </p:cNvSpPr>
            <p:nvPr/>
          </p:nvSpPr>
          <p:spPr bwMode="auto">
            <a:xfrm>
              <a:off x="4048" y="1968"/>
              <a:ext cx="883" cy="224"/>
            </a:xfrm>
            <a:prstGeom prst="rect">
              <a:avLst/>
            </a:prstGeom>
            <a:solidFill>
              <a:schemeClr val="bg1">
                <a:alpha val="30196"/>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en-US" sz="2400">
                  <a:solidFill>
                    <a:srgbClr val="FF0000"/>
                  </a:solidFill>
                </a:rPr>
                <a:t>Ma-ga- đa</a:t>
              </a:r>
            </a:p>
          </p:txBody>
        </p:sp>
      </p:grpSp>
      <p:sp>
        <p:nvSpPr>
          <p:cNvPr id="16399" name="Text Box 218"/>
          <p:cNvSpPr txBox="1">
            <a:spLocks noChangeArrowheads="1"/>
          </p:cNvSpPr>
          <p:nvPr/>
        </p:nvSpPr>
        <p:spPr bwMode="auto">
          <a:xfrm>
            <a:off x="5486400" y="3581400"/>
            <a:ext cx="1814513" cy="108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pPr eaLnBrk="1" hangingPunct="1">
              <a:spcBef>
                <a:spcPct val="50000"/>
              </a:spcBef>
            </a:pPr>
            <a:r>
              <a:rPr lang="en-US" altLang="en-US" sz="2600" dirty="0">
                <a:solidFill>
                  <a:srgbClr val="FF0066"/>
                </a:solidFill>
                <a:latin typeface="Arial" pitchFamily="34" charset="0"/>
              </a:rPr>
              <a:t>ẤN</a:t>
            </a:r>
          </a:p>
          <a:p>
            <a:pPr eaLnBrk="1" hangingPunct="1">
              <a:spcBef>
                <a:spcPct val="50000"/>
              </a:spcBef>
            </a:pPr>
            <a:r>
              <a:rPr lang="en-US" altLang="en-US" sz="2600" dirty="0">
                <a:solidFill>
                  <a:schemeClr val="accent2"/>
                </a:solidFill>
                <a:latin typeface="Arial" pitchFamily="34" charset="0"/>
              </a:rPr>
              <a:t>    </a:t>
            </a:r>
            <a:r>
              <a:rPr lang="en-US" altLang="en-US" sz="2600" dirty="0">
                <a:solidFill>
                  <a:srgbClr val="FF0066"/>
                </a:solidFill>
                <a:latin typeface="Arial" pitchFamily="34" charset="0"/>
              </a:rPr>
              <a:t>ĐỘ</a:t>
            </a:r>
          </a:p>
        </p:txBody>
      </p:sp>
      <p:sp>
        <p:nvSpPr>
          <p:cNvPr id="16401" name="Rectangle 234"/>
          <p:cNvSpPr>
            <a:spLocks noChangeArrowheads="1"/>
          </p:cNvSpPr>
          <p:nvPr/>
        </p:nvSpPr>
        <p:spPr bwMode="auto">
          <a:xfrm>
            <a:off x="28575" y="5486400"/>
            <a:ext cx="2895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eaLnBrk="1" hangingPunct="1">
              <a:spcBef>
                <a:spcPct val="20000"/>
              </a:spcBef>
            </a:pPr>
            <a:r>
              <a:rPr lang="en-US" altLang="en-US" sz="3400">
                <a:latin typeface="Times New Roman" pitchFamily="18" charset="0"/>
              </a:rPr>
              <a:t>.</a:t>
            </a:r>
          </a:p>
        </p:txBody>
      </p:sp>
      <p:sp>
        <p:nvSpPr>
          <p:cNvPr id="16402" name="Rectangle 235"/>
          <p:cNvSpPr>
            <a:spLocks noChangeArrowheads="1"/>
          </p:cNvSpPr>
          <p:nvPr/>
        </p:nvSpPr>
        <p:spPr bwMode="auto">
          <a:xfrm>
            <a:off x="100013" y="4419600"/>
            <a:ext cx="3328987"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spcBef>
                <a:spcPct val="20000"/>
              </a:spcBef>
              <a:buFont typeface="Arial" pitchFamily="34" charset="0"/>
              <a:buNone/>
            </a:pPr>
            <a:endParaRPr lang="en-US" altLang="en-US" sz="2800">
              <a:solidFill>
                <a:schemeClr val="tx2"/>
              </a:solidFill>
              <a:latin typeface="Times New Roman" pitchFamily="18" charset="0"/>
            </a:endParaRPr>
          </a:p>
        </p:txBody>
      </p:sp>
      <p:pic>
        <p:nvPicPr>
          <p:cNvPr id="17461" name="Picture 53" descr="Kết quả hình ảnh cho vua Bimbisar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 y="1038134"/>
            <a:ext cx="3914772" cy="5362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 name="Title 10">
            <a:extLst>
              <a:ext uri="{FF2B5EF4-FFF2-40B4-BE49-F238E27FC236}">
                <a16:creationId xmlns:a16="http://schemas.microsoft.com/office/drawing/2014/main" id="{03906741-B781-4C7E-B74E-7CECAACDE0A5}"/>
              </a:ext>
            </a:extLst>
          </p:cNvPr>
          <p:cNvSpPr>
            <a:spLocks noGrp="1"/>
          </p:cNvSpPr>
          <p:nvPr>
            <p:ph type="title"/>
          </p:nvPr>
        </p:nvSpPr>
        <p:spPr>
          <a:xfrm>
            <a:off x="-25496" y="0"/>
            <a:ext cx="9169496" cy="10414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spcCol="0" rtlCol="0" fromWordArt="0" forceAA="0">
            <a:noAutofit/>
          </a:bodyPr>
          <a:lstStyle/>
          <a:p>
            <a:pPr algn="ctr">
              <a:defRPr/>
            </a:pPr>
            <a:r>
              <a:rPr lang="en-US" sz="3200" b="1" dirty="0">
                <a:solidFill>
                  <a:srgbClr val="FF0000"/>
                </a:solidFill>
                <a:latin typeface="Times New Roman" panose="02020603050405020304" pitchFamily="18" charset="0"/>
                <a:cs typeface="Times New Roman" panose="02020603050405020304" pitchFamily="18" charset="0"/>
              </a:rPr>
              <a:t>1. </a:t>
            </a:r>
            <a:r>
              <a:rPr lang="en-US" sz="3200" b="1" dirty="0" err="1">
                <a:solidFill>
                  <a:srgbClr val="FF0000"/>
                </a:solidFill>
                <a:latin typeface="Times New Roman" panose="02020603050405020304" pitchFamily="18" charset="0"/>
                <a:cs typeface="Times New Roman" panose="02020603050405020304" pitchFamily="18" charset="0"/>
              </a:rPr>
              <a:t>Thời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kì</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các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quốc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gia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đầu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tiên</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16405" name="TextBox 2"/>
          <p:cNvSpPr txBox="1">
            <a:spLocks noChangeArrowheads="1"/>
          </p:cNvSpPr>
          <p:nvPr/>
        </p:nvSpPr>
        <p:spPr bwMode="auto">
          <a:xfrm>
            <a:off x="758825" y="6410980"/>
            <a:ext cx="20185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r>
              <a:rPr lang="en-US" altLang="en-US" sz="2800" dirty="0" err="1">
                <a:solidFill>
                  <a:srgbClr val="FF0000"/>
                </a:solidFill>
                <a:latin typeface="Times New Roman" pitchFamily="18" charset="0"/>
                <a:cs typeface="Times New Roman" pitchFamily="18" charset="0"/>
              </a:rPr>
              <a:t>Bim</a:t>
            </a:r>
            <a:r>
              <a:rPr lang="en-US" altLang="en-US" sz="2800" dirty="0">
                <a:solidFill>
                  <a:srgbClr val="FF0000"/>
                </a:solidFill>
                <a:latin typeface="Times New Roman" pitchFamily="18" charset="0"/>
                <a:cs typeface="Times New Roman" pitchFamily="18" charset="0"/>
              </a:rPr>
              <a:t>-bi-</a:t>
            </a:r>
            <a:r>
              <a:rPr lang="en-US" altLang="en-US" sz="2800" dirty="0" err="1">
                <a:solidFill>
                  <a:srgbClr val="FF0000"/>
                </a:solidFill>
                <a:latin typeface="Times New Roman" pitchFamily="18" charset="0"/>
                <a:cs typeface="Times New Roman" pitchFamily="18" charset="0"/>
              </a:rPr>
              <a:t>sa</a:t>
            </a:r>
            <a:r>
              <a:rPr lang="en-US" altLang="en-US" sz="2800" dirty="0">
                <a:solidFill>
                  <a:srgbClr val="FF0000"/>
                </a:solidFill>
                <a:latin typeface="Times New Roman" pitchFamily="18" charset="0"/>
                <a:cs typeface="Times New Roman" pitchFamily="18" charset="0"/>
              </a:rPr>
              <a:t>-ra</a:t>
            </a:r>
          </a:p>
        </p:txBody>
      </p:sp>
    </p:spTree>
    <p:extLst>
      <p:ext uri="{BB962C8B-B14F-4D97-AF65-F5344CB8AC3E}">
        <p14:creationId xmlns:p14="http://schemas.microsoft.com/office/powerpoint/2010/main" val="213789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6405"/>
                                        </p:tgtEl>
                                        <p:attrNameLst>
                                          <p:attrName>style.visibility</p:attrName>
                                        </p:attrNameLst>
                                      </p:cBhvr>
                                      <p:to>
                                        <p:strVal val="visible"/>
                                      </p:to>
                                    </p:set>
                                    <p:anim calcmode="lin" valueType="num">
                                      <p:cBhvr additive="base">
                                        <p:cTn id="11" dur="500" fill="hold"/>
                                        <p:tgtEl>
                                          <p:spTgt spid="16405"/>
                                        </p:tgtEl>
                                        <p:attrNameLst>
                                          <p:attrName>ppt_x</p:attrName>
                                        </p:attrNameLst>
                                      </p:cBhvr>
                                      <p:tavLst>
                                        <p:tav tm="0">
                                          <p:val>
                                            <p:strVal val="#ppt_x"/>
                                          </p:val>
                                        </p:tav>
                                        <p:tav tm="100000">
                                          <p:val>
                                            <p:strVal val="#ppt_x"/>
                                          </p:val>
                                        </p:tav>
                                      </p:tavLst>
                                    </p:anim>
                                    <p:anim calcmode="lin" valueType="num">
                                      <p:cBhvr additive="base">
                                        <p:cTn id="12" dur="500" fill="hold"/>
                                        <p:tgtEl>
                                          <p:spTgt spid="164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The gioi Co Da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4763"/>
            <a:ext cx="9296400"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479" name="Freeform 7"/>
          <p:cNvSpPr>
            <a:spLocks/>
          </p:cNvSpPr>
          <p:nvPr/>
        </p:nvSpPr>
        <p:spPr bwMode="auto">
          <a:xfrm>
            <a:off x="1981200" y="5029200"/>
            <a:ext cx="619125" cy="115888"/>
          </a:xfrm>
          <a:custGeom>
            <a:avLst/>
            <a:gdLst>
              <a:gd name="T0" fmla="*/ 0 w 390"/>
              <a:gd name="T1" fmla="*/ 2147483646 h 73"/>
              <a:gd name="T2" fmla="*/ 2147483646 w 390"/>
              <a:gd name="T3" fmla="*/ 2147483646 h 73"/>
              <a:gd name="T4" fmla="*/ 2147483646 w 390"/>
              <a:gd name="T5" fmla="*/ 2147483646 h 73"/>
              <a:gd name="T6" fmla="*/ 2147483646 w 390"/>
              <a:gd name="T7" fmla="*/ 2147483646 h 73"/>
              <a:gd name="T8" fmla="*/ 2147483646 w 390"/>
              <a:gd name="T9" fmla="*/ 2147483646 h 73"/>
              <a:gd name="T10" fmla="*/ 2147483646 w 390"/>
              <a:gd name="T11" fmla="*/ 2147483646 h 73"/>
              <a:gd name="T12" fmla="*/ 2147483646 w 390"/>
              <a:gd name="T13" fmla="*/ 2147483646 h 73"/>
              <a:gd name="T14" fmla="*/ 2147483646 w 390"/>
              <a:gd name="T15" fmla="*/ 2147483646 h 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90" h="73">
                <a:moveTo>
                  <a:pt x="0" y="67"/>
                </a:moveTo>
                <a:cubicBezTo>
                  <a:pt x="15" y="22"/>
                  <a:pt x="69" y="55"/>
                  <a:pt x="96" y="73"/>
                </a:cubicBezTo>
                <a:cubicBezTo>
                  <a:pt x="114" y="71"/>
                  <a:pt x="133" y="73"/>
                  <a:pt x="150" y="67"/>
                </a:cubicBezTo>
                <a:cubicBezTo>
                  <a:pt x="157" y="65"/>
                  <a:pt x="156" y="54"/>
                  <a:pt x="162" y="49"/>
                </a:cubicBezTo>
                <a:cubicBezTo>
                  <a:pt x="167" y="45"/>
                  <a:pt x="174" y="46"/>
                  <a:pt x="180" y="43"/>
                </a:cubicBezTo>
                <a:cubicBezTo>
                  <a:pt x="193" y="36"/>
                  <a:pt x="202" y="20"/>
                  <a:pt x="216" y="19"/>
                </a:cubicBezTo>
                <a:cubicBezTo>
                  <a:pt x="258" y="17"/>
                  <a:pt x="300" y="15"/>
                  <a:pt x="342" y="13"/>
                </a:cubicBezTo>
                <a:cubicBezTo>
                  <a:pt x="382" y="0"/>
                  <a:pt x="365" y="1"/>
                  <a:pt x="390" y="1"/>
                </a:cubicBezTo>
              </a:path>
            </a:pathLst>
          </a:custGeom>
          <a:noFill/>
          <a:ln w="38100" cap="flat" cmpd="sng">
            <a:solidFill>
              <a:srgbClr val="FF0000">
                <a:alpha val="50195"/>
              </a:srgbClr>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481" name="Rectangle 9"/>
          <p:cNvSpPr>
            <a:spLocks noChangeArrowheads="1"/>
          </p:cNvSpPr>
          <p:nvPr/>
        </p:nvSpPr>
        <p:spPr bwMode="auto">
          <a:xfrm>
            <a:off x="4648200" y="2514600"/>
            <a:ext cx="2133600" cy="2743200"/>
          </a:xfrm>
          <a:prstGeom prst="rect">
            <a:avLst/>
          </a:prstGeom>
          <a:solidFill>
            <a:srgbClr val="009E00">
              <a:alpha val="5098"/>
            </a:srgbClr>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en-US"/>
          </a:p>
        </p:txBody>
      </p:sp>
      <p:sp>
        <p:nvSpPr>
          <p:cNvPr id="10245" name="Text Box 11"/>
          <p:cNvSpPr txBox="1">
            <a:spLocks noChangeArrowheads="1"/>
          </p:cNvSpPr>
          <p:nvPr/>
        </p:nvSpPr>
        <p:spPr bwMode="auto">
          <a:xfrm>
            <a:off x="0" y="42863"/>
            <a:ext cx="9144000" cy="46166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pPr algn="ctr" eaLnBrk="1" hangingPunct="1">
              <a:spcBef>
                <a:spcPct val="50000"/>
              </a:spcBef>
            </a:pPr>
            <a:r>
              <a:rPr lang="en-US" altLang="en-US" sz="2400" b="1" dirty="0">
                <a:solidFill>
                  <a:srgbClr val="FF0000"/>
                </a:solidFill>
                <a:latin typeface="Times New Roman" panose="02020603050405020304" pitchFamily="18" charset="0"/>
                <a:cs typeface="Times New Roman" panose="02020603050405020304" pitchFamily="18" charset="0"/>
              </a:rPr>
              <a:t>ẤN  ĐỘ   CỔ  ĐẠI</a:t>
            </a:r>
          </a:p>
        </p:txBody>
      </p:sp>
    </p:spTree>
    <p:extLst>
      <p:ext uri="{BB962C8B-B14F-4D97-AF65-F5344CB8AC3E}">
        <p14:creationId xmlns:p14="http://schemas.microsoft.com/office/powerpoint/2010/main" val="1361987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05481"/>
                                        </p:tgtEl>
                                        <p:attrNameLst>
                                          <p:attrName>style.visibility</p:attrName>
                                        </p:attrNameLst>
                                      </p:cBhvr>
                                      <p:to>
                                        <p:strVal val="visible"/>
                                      </p:to>
                                    </p:set>
                                    <p:animEffect transition="in" filter="wheel(4)">
                                      <p:cBhvr>
                                        <p:cTn id="7" dur="2000"/>
                                        <p:tgtEl>
                                          <p:spTgt spid="105481"/>
                                        </p:tgtEl>
                                      </p:cBhvr>
                                    </p:animEffect>
                                  </p:childTnLst>
                                </p:cTn>
                              </p:par>
                            </p:childTnLst>
                          </p:cTn>
                        </p:par>
                        <p:par>
                          <p:cTn id="8" fill="hold" nodeType="afterGroup">
                            <p:stCondLst>
                              <p:cond delay="2000"/>
                            </p:stCondLst>
                            <p:childTnLst>
                              <p:par>
                                <p:cTn id="9" presetID="22" presetClass="entr" presetSubtype="2" repeatCount="2000" fill="hold" grpId="0" nodeType="afterEffect">
                                  <p:stCondLst>
                                    <p:cond delay="0"/>
                                  </p:stCondLst>
                                  <p:childTnLst>
                                    <p:set>
                                      <p:cBhvr>
                                        <p:cTn id="10" dur="1" fill="hold">
                                          <p:stCondLst>
                                            <p:cond delay="0"/>
                                          </p:stCondLst>
                                        </p:cTn>
                                        <p:tgtEl>
                                          <p:spTgt spid="105479"/>
                                        </p:tgtEl>
                                        <p:attrNameLst>
                                          <p:attrName>style.visibility</p:attrName>
                                        </p:attrNameLst>
                                      </p:cBhvr>
                                      <p:to>
                                        <p:strVal val="visible"/>
                                      </p:to>
                                    </p:set>
                                    <p:animEffect transition="in" filter="wipe(right)">
                                      <p:cBhvr>
                                        <p:cTn id="11" dur="1000"/>
                                        <p:tgtEl>
                                          <p:spTgt spid="1054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9" grpId="0" animBg="1"/>
      <p:bldP spid="10548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 y="1066800"/>
            <a:ext cx="9109753" cy="1569660"/>
          </a:xfrm>
          <a:prstGeom prst="rect">
            <a:avLst/>
          </a:prstGeom>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n-US" sz="3200" b="1" dirty="0">
                <a:latin typeface="Times New Roman" panose="02020603050405020304" pitchFamily="18" charset="0"/>
                <a:cs typeface="Times New Roman" panose="02020603050405020304" pitchFamily="18" charset="0"/>
              </a:rPr>
              <a:t>SỰ PHÁT TRIỂN LỊCH SỬ VÀ NỀN VĂN HÓA ĐA DẠNG CỦA ẤN ĐỘ</a:t>
            </a:r>
          </a:p>
          <a:p>
            <a:endParaRPr lang="en-US" sz="3200" b="1" dirty="0">
              <a:latin typeface="Times New Roman" panose="02020603050405020304" pitchFamily="18" charset="0"/>
              <a:cs typeface="Times New Roman" panose="02020603050405020304" pitchFamily="18" charset="0"/>
            </a:endParaRPr>
          </a:p>
        </p:txBody>
      </p:sp>
      <p:cxnSp>
        <p:nvCxnSpPr>
          <p:cNvPr id="9" name="Straight Arrow Connector 8"/>
          <p:cNvCxnSpPr>
            <a:cxnSpLocks/>
          </p:cNvCxnSpPr>
          <p:nvPr/>
        </p:nvCxnSpPr>
        <p:spPr>
          <a:xfrm flipH="1">
            <a:off x="2362201" y="2133600"/>
            <a:ext cx="1828799" cy="472031"/>
          </a:xfrm>
          <a:prstGeom prst="straightConnector1">
            <a:avLst/>
          </a:prstGeom>
          <a:ln w="28575">
            <a:solidFill>
              <a:srgbClr val="722424"/>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cxnSpLocks/>
          </p:cNvCxnSpPr>
          <p:nvPr/>
        </p:nvCxnSpPr>
        <p:spPr>
          <a:xfrm>
            <a:off x="4267200" y="2141596"/>
            <a:ext cx="2057400" cy="445989"/>
          </a:xfrm>
          <a:prstGeom prst="straightConnector1">
            <a:avLst/>
          </a:prstGeom>
          <a:ln w="28575">
            <a:solidFill>
              <a:srgbClr val="722424"/>
            </a:solidFill>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6054046" y="2628881"/>
            <a:ext cx="3089954" cy="952519"/>
          </a:xfrm>
          <a:prstGeom prst="rect">
            <a:avLst/>
          </a:prstGeom>
          <a:solidFill>
            <a:srgbClr val="00B05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chemeClr val="tx1"/>
                </a:solidFill>
                <a:latin typeface="Times New Roman" panose="02020603050405020304" pitchFamily="18" charset="0"/>
                <a:cs typeface="Times New Roman" panose="02020603050405020304" pitchFamily="18" charset="0"/>
              </a:rPr>
              <a:t>Vương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triều</a:t>
            </a:r>
            <a:r>
              <a:rPr lang="en-US" sz="2800" b="1" dirty="0">
                <a:solidFill>
                  <a:schemeClr val="tx1"/>
                </a:solidFill>
                <a:latin typeface="Times New Roman" panose="02020603050405020304" pitchFamily="18" charset="0"/>
                <a:cs typeface="Times New Roman" panose="02020603050405020304" pitchFamily="18" charset="0"/>
              </a:rPr>
              <a:t> </a:t>
            </a:r>
          </a:p>
          <a:p>
            <a:pPr algn="ctr"/>
            <a:r>
              <a:rPr lang="en-US" sz="2800" b="1" dirty="0" err="1">
                <a:solidFill>
                  <a:schemeClr val="tx1"/>
                </a:solidFill>
                <a:latin typeface="Times New Roman" panose="02020603050405020304" pitchFamily="18" charset="0"/>
                <a:cs typeface="Times New Roman" panose="02020603050405020304" pitchFamily="18" charset="0"/>
              </a:rPr>
              <a:t>Mô-gôn</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18" name="TextBox 17"/>
          <p:cNvSpPr txBox="1"/>
          <p:nvPr/>
        </p:nvSpPr>
        <p:spPr>
          <a:xfrm>
            <a:off x="2968626" y="2627293"/>
            <a:ext cx="3127374" cy="954107"/>
          </a:xfrm>
          <a:prstGeom prst="rect">
            <a:avLst/>
          </a:prstGeom>
          <a:solidFill>
            <a:srgbClr val="00B050"/>
          </a:solidFill>
        </p:spPr>
        <p:txBody>
          <a:bodyPr wrap="square" rtlCol="0">
            <a:spAutoFit/>
          </a:bodyPr>
          <a:lstStyle/>
          <a:p>
            <a:pPr algn="ctr"/>
            <a:r>
              <a:rPr lang="en-US" sz="2800" b="1" dirty="0" err="1">
                <a:latin typeface="Times New Roman" panose="02020603050405020304" pitchFamily="18" charset="0"/>
                <a:cs typeface="Times New Roman" panose="02020603050405020304" pitchFamily="18" charset="0"/>
              </a:rPr>
              <a:t>Vương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triều</a:t>
            </a:r>
            <a:r>
              <a:rPr lang="en-US" sz="2800" b="1" dirty="0">
                <a:latin typeface="Times New Roman" panose="02020603050405020304" pitchFamily="18" charset="0"/>
                <a:cs typeface="Times New Roman" panose="02020603050405020304" pitchFamily="18" charset="0"/>
              </a:rPr>
              <a:t> </a:t>
            </a:r>
          </a:p>
          <a:p>
            <a:pPr algn="ctr"/>
            <a:r>
              <a:rPr lang="en-US" sz="2800" b="1" dirty="0" err="1">
                <a:latin typeface="Times New Roman" panose="02020603050405020304" pitchFamily="18" charset="0"/>
                <a:cs typeface="Times New Roman" panose="02020603050405020304" pitchFamily="18" charset="0"/>
              </a:rPr>
              <a:t>Hồi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giáo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Đê-li</a:t>
            </a:r>
            <a:endParaRPr lang="en-US" sz="2800" b="1" dirty="0">
              <a:latin typeface="Times New Roman" panose="02020603050405020304" pitchFamily="18" charset="0"/>
              <a:cs typeface="Times New Roman" panose="02020603050405020304" pitchFamily="18" charset="0"/>
            </a:endParaRPr>
          </a:p>
        </p:txBody>
      </p:sp>
      <p:cxnSp>
        <p:nvCxnSpPr>
          <p:cNvPr id="21" name="Straight Connector 20"/>
          <p:cNvCxnSpPr/>
          <p:nvPr/>
        </p:nvCxnSpPr>
        <p:spPr>
          <a:xfrm>
            <a:off x="838200" y="4114800"/>
            <a:ext cx="7315200" cy="1588"/>
          </a:xfrm>
          <a:prstGeom prst="line">
            <a:avLst/>
          </a:prstGeom>
          <a:ln w="28575">
            <a:solidFill>
              <a:srgbClr val="722424"/>
            </a:solidFill>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1826418" y="4357250"/>
            <a:ext cx="457200" cy="1588"/>
          </a:xfrm>
          <a:prstGeom prst="straightConnector1">
            <a:avLst/>
          </a:prstGeom>
          <a:ln w="28575">
            <a:solidFill>
              <a:srgbClr val="722424"/>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a:off x="6476206" y="4345430"/>
            <a:ext cx="457200" cy="1588"/>
          </a:xfrm>
          <a:prstGeom prst="straightConnector1">
            <a:avLst/>
          </a:prstGeom>
          <a:ln w="28575">
            <a:solidFill>
              <a:srgbClr val="722424"/>
            </a:solidFill>
            <a:tailEnd type="arrow"/>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919164" y="4580454"/>
            <a:ext cx="2433636" cy="1676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dirty="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p:txBody>
      </p:sp>
      <p:sp>
        <p:nvSpPr>
          <p:cNvPr id="28" name="Oval 27"/>
          <p:cNvSpPr/>
          <p:nvPr/>
        </p:nvSpPr>
        <p:spPr>
          <a:xfrm>
            <a:off x="5562600" y="4580454"/>
            <a:ext cx="2355848" cy="1673224"/>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8" name="TextBox 37"/>
          <p:cNvSpPr txBox="1"/>
          <p:nvPr/>
        </p:nvSpPr>
        <p:spPr>
          <a:xfrm>
            <a:off x="1295400" y="4953000"/>
            <a:ext cx="1676400" cy="830997"/>
          </a:xfrm>
          <a:prstGeom prst="rect">
            <a:avLst/>
          </a:prstGeom>
          <a:noFill/>
        </p:spPr>
        <p:txBody>
          <a:bodyPr wrap="square" rtlCol="0">
            <a:spAutoFit/>
          </a:bodyPr>
          <a:lstStyle/>
          <a:p>
            <a:pPr algn="ctr"/>
            <a:r>
              <a:rPr lang="vi-VN" sz="2400" b="1" dirty="0">
                <a:latin typeface="Times New Roman" panose="02020603050405020304" pitchFamily="18" charset="0"/>
                <a:cs typeface="Times New Roman" panose="02020603050405020304" pitchFamily="18" charset="0"/>
              </a:rPr>
              <a:t>Sự thành lập</a:t>
            </a:r>
          </a:p>
        </p:txBody>
      </p:sp>
      <p:sp>
        <p:nvSpPr>
          <p:cNvPr id="39" name="TextBox 38"/>
          <p:cNvSpPr txBox="1"/>
          <p:nvPr/>
        </p:nvSpPr>
        <p:spPr>
          <a:xfrm>
            <a:off x="5867400" y="4953000"/>
            <a:ext cx="1676400" cy="830997"/>
          </a:xfrm>
          <a:prstGeom prst="rect">
            <a:avLst/>
          </a:prstGeom>
          <a:noFill/>
        </p:spPr>
        <p:txBody>
          <a:bodyPr wrap="square" rtlCol="0">
            <a:spAutoFit/>
          </a:bodyPr>
          <a:lstStyle/>
          <a:p>
            <a:pPr algn="ctr"/>
            <a:r>
              <a:rPr lang="en-US" sz="2400" b="1" dirty="0" err="1">
                <a:latin typeface="Times New Roman" panose="02020603050405020304" pitchFamily="18" charset="0"/>
                <a:cs typeface="Times New Roman" panose="02020603050405020304" pitchFamily="18" charset="0"/>
              </a:rPr>
              <a:t>Chính</a:t>
            </a:r>
            <a:r>
              <a:rPr lang="vi-VN"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sách</a:t>
            </a:r>
            <a:endParaRPr lang="en-US" sz="2400" b="1" dirty="0">
              <a:latin typeface="Times New Roman" panose="02020603050405020304" pitchFamily="18" charset="0"/>
              <a:cs typeface="Times New Roman" panose="02020603050405020304" pitchFamily="18" charset="0"/>
            </a:endParaRPr>
          </a:p>
          <a:p>
            <a:pPr algn="ctr"/>
            <a:r>
              <a:rPr lang="en-US" sz="2400" b="1" dirty="0" err="1">
                <a:latin typeface="Times New Roman" panose="02020603050405020304" pitchFamily="18" charset="0"/>
                <a:cs typeface="Times New Roman" panose="02020603050405020304" pitchFamily="18" charset="0"/>
              </a:rPr>
              <a:t>cai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trị</a:t>
            </a:r>
            <a:endParaRPr lang="en-US" sz="2400" b="1" dirty="0">
              <a:latin typeface="Times New Roman" panose="02020603050405020304" pitchFamily="18" charset="0"/>
              <a:cs typeface="Times New Roman" panose="02020603050405020304" pitchFamily="18" charset="0"/>
            </a:endParaRPr>
          </a:p>
        </p:txBody>
      </p:sp>
      <p:sp>
        <p:nvSpPr>
          <p:cNvPr id="16" name="TextBox 15"/>
          <p:cNvSpPr txBox="1"/>
          <p:nvPr/>
        </p:nvSpPr>
        <p:spPr>
          <a:xfrm>
            <a:off x="0" y="2627293"/>
            <a:ext cx="3200400" cy="954107"/>
          </a:xfrm>
          <a:prstGeom prst="rect">
            <a:avLst/>
          </a:prstGeom>
          <a:solidFill>
            <a:srgbClr val="00B050"/>
          </a:solidFill>
        </p:spPr>
        <p:txBody>
          <a:bodyPr wrap="square" rtlCol="0">
            <a:spAutoFit/>
          </a:bodyPr>
          <a:lstStyle/>
          <a:p>
            <a:pPr algn="ctr"/>
            <a:r>
              <a:rPr lang="en-US" sz="2800" b="1" dirty="0" err="1">
                <a:latin typeface="Times New Roman" panose="02020603050405020304" pitchFamily="18" charset="0"/>
                <a:cs typeface="Times New Roman" panose="02020603050405020304" pitchFamily="18" charset="0"/>
              </a:rPr>
              <a:t>Vương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triều</a:t>
            </a:r>
            <a:r>
              <a:rPr lang="en-US" sz="2800" b="1" dirty="0">
                <a:latin typeface="Times New Roman" panose="02020603050405020304" pitchFamily="18" charset="0"/>
                <a:cs typeface="Times New Roman" panose="02020603050405020304" pitchFamily="18" charset="0"/>
              </a:rPr>
              <a:t> </a:t>
            </a:r>
          </a:p>
          <a:p>
            <a:pPr algn="ctr"/>
            <a:r>
              <a:rPr lang="en-US" sz="2800" b="1" dirty="0" err="1">
                <a:latin typeface="Times New Roman" panose="02020603050405020304" pitchFamily="18" charset="0"/>
                <a:cs typeface="Times New Roman" panose="02020603050405020304" pitchFamily="18" charset="0"/>
              </a:rPr>
              <a:t>Gúp</a:t>
            </a:r>
            <a:r>
              <a:rPr lang="en-US" sz="2800" b="1" dirty="0">
                <a:latin typeface="Times New Roman" panose="02020603050405020304" pitchFamily="18" charset="0"/>
                <a:cs typeface="Times New Roman" panose="02020603050405020304" pitchFamily="18" charset="0"/>
              </a:rPr>
              <a:t> ta</a:t>
            </a:r>
          </a:p>
        </p:txBody>
      </p:sp>
      <p:cxnSp>
        <p:nvCxnSpPr>
          <p:cNvPr id="17" name="Straight Arrow Connector 16">
            <a:extLst>
              <a:ext uri="{FF2B5EF4-FFF2-40B4-BE49-F238E27FC236}">
                <a16:creationId xmlns:a16="http://schemas.microsoft.com/office/drawing/2014/main" id="{52A8B7A4-FC8F-40B2-8E5B-2698C9D90D6E}"/>
              </a:ext>
            </a:extLst>
          </p:cNvPr>
          <p:cNvCxnSpPr>
            <a:cxnSpLocks/>
          </p:cNvCxnSpPr>
          <p:nvPr/>
        </p:nvCxnSpPr>
        <p:spPr>
          <a:xfrm>
            <a:off x="4226418" y="2141596"/>
            <a:ext cx="6536" cy="611358"/>
          </a:xfrm>
          <a:prstGeom prst="straightConnector1">
            <a:avLst/>
          </a:prstGeom>
          <a:ln w="28575">
            <a:solidFill>
              <a:srgbClr val="722424"/>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4BB647E0-0DA7-4EF6-8C96-DCF99EB2FBBD}"/>
              </a:ext>
            </a:extLst>
          </p:cNvPr>
          <p:cNvSpPr/>
          <p:nvPr/>
        </p:nvSpPr>
        <p:spPr>
          <a:xfrm>
            <a:off x="-1" y="-1"/>
            <a:ext cx="9109753" cy="1027093"/>
          </a:xfrm>
          <a:prstGeom prst="rect">
            <a:avLst/>
          </a:prstGeom>
          <a:ln/>
        </p:spPr>
        <p:style>
          <a:lnRef idx="1">
            <a:schemeClr val="accent4"/>
          </a:lnRef>
          <a:fillRef idx="2">
            <a:schemeClr val="accent4"/>
          </a:fillRef>
          <a:effectRef idx="1">
            <a:schemeClr val="accent4"/>
          </a:effectRef>
          <a:fontRef idx="minor">
            <a:schemeClr val="dk1"/>
          </a:fontRef>
        </p:style>
        <p:txBody>
          <a:bodyPr/>
          <a:lstStyle/>
          <a:p>
            <a:pPr algn="ctr">
              <a:defRPr/>
            </a:pPr>
            <a:r>
              <a:rPr lang="en-US" altLang="en-US" sz="4000" b="1" dirty="0" err="1">
                <a:solidFill>
                  <a:schemeClr val="tx1"/>
                </a:solidFill>
                <a:latin typeface="Times New Roman" pitchFamily="18" charset="0"/>
                <a:cs typeface="Times New Roman" pitchFamily="18" charset="0"/>
              </a:rPr>
              <a:t>Nội</a:t>
            </a:r>
            <a:r>
              <a:rPr lang="en-US" altLang="en-US" sz="4000" b="1" dirty="0">
                <a:solidFill>
                  <a:schemeClr val="tx1"/>
                </a:solidFill>
                <a:latin typeface="Times New Roman" pitchFamily="18" charset="0"/>
                <a:cs typeface="Times New Roman" pitchFamily="18" charset="0"/>
              </a:rPr>
              <a:t> dung </a:t>
            </a:r>
            <a:r>
              <a:rPr lang="en-US" altLang="en-US" sz="4000" b="1" dirty="0" err="1">
                <a:solidFill>
                  <a:schemeClr val="tx1"/>
                </a:solidFill>
                <a:latin typeface="Times New Roman" pitchFamily="18" charset="0"/>
                <a:cs typeface="Times New Roman" pitchFamily="18" charset="0"/>
              </a:rPr>
              <a:t>bài</a:t>
            </a:r>
            <a:r>
              <a:rPr lang="en-US" altLang="en-US" sz="4000" b="1" dirty="0">
                <a:solidFill>
                  <a:schemeClr val="tx1"/>
                </a:solidFill>
                <a:latin typeface="Times New Roman" pitchFamily="18" charset="0"/>
                <a:cs typeface="Times New Roman" pitchFamily="18" charset="0"/>
              </a:rPr>
              <a:t> </a:t>
            </a:r>
            <a:r>
              <a:rPr lang="en-US" altLang="en-US" sz="4000" b="1" dirty="0" err="1">
                <a:solidFill>
                  <a:schemeClr val="tx1"/>
                </a:solidFill>
                <a:latin typeface="Times New Roman" pitchFamily="18" charset="0"/>
                <a:cs typeface="Times New Roman" pitchFamily="18" charset="0"/>
              </a:rPr>
              <a:t>học</a:t>
            </a:r>
            <a:r>
              <a:rPr lang="en-US" altLang="en-US" sz="4000" b="1"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4117057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500" fill="hold"/>
                                        <p:tgtEl>
                                          <p:spTgt spid="16"/>
                                        </p:tgtEl>
                                        <p:attrNameLst>
                                          <p:attrName>ppt_x</p:attrName>
                                        </p:attrNameLst>
                                      </p:cBhvr>
                                      <p:tavLst>
                                        <p:tav tm="0">
                                          <p:val>
                                            <p:strVal val="#ppt_x"/>
                                          </p:val>
                                        </p:tav>
                                        <p:tav tm="100000">
                                          <p:val>
                                            <p:strVal val="#ppt_x"/>
                                          </p:val>
                                        </p:tav>
                                      </p:tavLst>
                                    </p:anim>
                                    <p:anim calcmode="lin" valueType="num">
                                      <p:cBhvr additive="base">
                                        <p:cTn id="2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 calcmode="lin" valueType="num">
                                      <p:cBhvr additive="base">
                                        <p:cTn id="26" dur="500" fill="hold"/>
                                        <p:tgtEl>
                                          <p:spTgt spid="18"/>
                                        </p:tgtEl>
                                        <p:attrNameLst>
                                          <p:attrName>ppt_x</p:attrName>
                                        </p:attrNameLst>
                                      </p:cBhvr>
                                      <p:tavLst>
                                        <p:tav tm="0">
                                          <p:val>
                                            <p:strVal val="#ppt_x"/>
                                          </p:val>
                                        </p:tav>
                                        <p:tav tm="100000">
                                          <p:val>
                                            <p:strVal val="#ppt_x"/>
                                          </p:val>
                                        </p:tav>
                                      </p:tavLst>
                                    </p:anim>
                                    <p:anim calcmode="lin" valueType="num">
                                      <p:cBhvr additive="base">
                                        <p:cTn id="27"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ppt_x"/>
                                          </p:val>
                                        </p:tav>
                                        <p:tav tm="100000">
                                          <p:val>
                                            <p:strVal val="#ppt_x"/>
                                          </p:val>
                                        </p:tav>
                                      </p:tavLst>
                                    </p:anim>
                                    <p:anim calcmode="lin" valueType="num">
                                      <p:cBhvr additive="base">
                                        <p:cTn id="3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ppt_x"/>
                                          </p:val>
                                        </p:tav>
                                        <p:tav tm="100000">
                                          <p:val>
                                            <p:strVal val="#ppt_x"/>
                                          </p:val>
                                        </p:tav>
                                      </p:tavLst>
                                    </p:anim>
                                    <p:anim calcmode="lin" valueType="num">
                                      <p:cBhvr additive="base">
                                        <p:cTn id="39"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23"/>
                                        </p:tgtEl>
                                        <p:attrNameLst>
                                          <p:attrName>style.visibility</p:attrName>
                                        </p:attrNameLst>
                                      </p:cBhvr>
                                      <p:to>
                                        <p:strVal val="visible"/>
                                      </p:to>
                                    </p:set>
                                    <p:anim calcmode="lin" valueType="num">
                                      <p:cBhvr additive="base">
                                        <p:cTn id="44" dur="500" fill="hold"/>
                                        <p:tgtEl>
                                          <p:spTgt spid="23"/>
                                        </p:tgtEl>
                                        <p:attrNameLst>
                                          <p:attrName>ppt_x</p:attrName>
                                        </p:attrNameLst>
                                      </p:cBhvr>
                                      <p:tavLst>
                                        <p:tav tm="0">
                                          <p:val>
                                            <p:strVal val="#ppt_x"/>
                                          </p:val>
                                        </p:tav>
                                        <p:tav tm="100000">
                                          <p:val>
                                            <p:strVal val="#ppt_x"/>
                                          </p:val>
                                        </p:tav>
                                      </p:tavLst>
                                    </p:anim>
                                    <p:anim calcmode="lin" valueType="num">
                                      <p:cBhvr additive="base">
                                        <p:cTn id="45"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additive="base">
                                        <p:cTn id="50" dur="500" fill="hold"/>
                                        <p:tgtEl>
                                          <p:spTgt spid="27"/>
                                        </p:tgtEl>
                                        <p:attrNameLst>
                                          <p:attrName>ppt_x</p:attrName>
                                        </p:attrNameLst>
                                      </p:cBhvr>
                                      <p:tavLst>
                                        <p:tav tm="0">
                                          <p:val>
                                            <p:strVal val="#ppt_x"/>
                                          </p:val>
                                        </p:tav>
                                        <p:tav tm="100000">
                                          <p:val>
                                            <p:strVal val="#ppt_x"/>
                                          </p:val>
                                        </p:tav>
                                      </p:tavLst>
                                    </p:anim>
                                    <p:anim calcmode="lin" valueType="num">
                                      <p:cBhvr additive="base">
                                        <p:cTn id="51"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38">
                                            <p:txEl>
                                              <p:pRg st="0" end="0"/>
                                            </p:txEl>
                                          </p:spTgt>
                                        </p:tgtEl>
                                        <p:attrNameLst>
                                          <p:attrName>style.visibility</p:attrName>
                                        </p:attrNameLst>
                                      </p:cBhvr>
                                      <p:to>
                                        <p:strVal val="visible"/>
                                      </p:to>
                                    </p:set>
                                    <p:anim calcmode="lin" valueType="num">
                                      <p:cBhvr additive="base">
                                        <p:cTn id="56"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additive="base">
                                        <p:cTn id="62" dur="500" fill="hold"/>
                                        <p:tgtEl>
                                          <p:spTgt spid="24"/>
                                        </p:tgtEl>
                                        <p:attrNameLst>
                                          <p:attrName>ppt_x</p:attrName>
                                        </p:attrNameLst>
                                      </p:cBhvr>
                                      <p:tavLst>
                                        <p:tav tm="0">
                                          <p:val>
                                            <p:strVal val="#ppt_x"/>
                                          </p:val>
                                        </p:tav>
                                        <p:tav tm="100000">
                                          <p:val>
                                            <p:strVal val="#ppt_x"/>
                                          </p:val>
                                        </p:tav>
                                      </p:tavLst>
                                    </p:anim>
                                    <p:anim calcmode="lin" valueType="num">
                                      <p:cBhvr additive="base">
                                        <p:cTn id="63"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28"/>
                                        </p:tgtEl>
                                        <p:attrNameLst>
                                          <p:attrName>style.visibility</p:attrName>
                                        </p:attrNameLst>
                                      </p:cBhvr>
                                      <p:to>
                                        <p:strVal val="visible"/>
                                      </p:to>
                                    </p:set>
                                    <p:anim calcmode="lin" valueType="num">
                                      <p:cBhvr additive="base">
                                        <p:cTn id="68" dur="500" fill="hold"/>
                                        <p:tgtEl>
                                          <p:spTgt spid="28"/>
                                        </p:tgtEl>
                                        <p:attrNameLst>
                                          <p:attrName>ppt_x</p:attrName>
                                        </p:attrNameLst>
                                      </p:cBhvr>
                                      <p:tavLst>
                                        <p:tav tm="0">
                                          <p:val>
                                            <p:strVal val="#ppt_x"/>
                                          </p:val>
                                        </p:tav>
                                        <p:tav tm="100000">
                                          <p:val>
                                            <p:strVal val="#ppt_x"/>
                                          </p:val>
                                        </p:tav>
                                      </p:tavLst>
                                    </p:anim>
                                    <p:anim calcmode="lin" valueType="num">
                                      <p:cBhvr additive="base">
                                        <p:cTn id="69"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nodeType="clickEffect">
                                  <p:stCondLst>
                                    <p:cond delay="0"/>
                                  </p:stCondLst>
                                  <p:childTnLst>
                                    <p:set>
                                      <p:cBhvr>
                                        <p:cTn id="73" dur="1" fill="hold">
                                          <p:stCondLst>
                                            <p:cond delay="0"/>
                                          </p:stCondLst>
                                        </p:cTn>
                                        <p:tgtEl>
                                          <p:spTgt spid="39">
                                            <p:txEl>
                                              <p:pRg st="0" end="0"/>
                                            </p:txEl>
                                          </p:spTgt>
                                        </p:tgtEl>
                                        <p:attrNameLst>
                                          <p:attrName>style.visibility</p:attrName>
                                        </p:attrNameLst>
                                      </p:cBhvr>
                                      <p:to>
                                        <p:strVal val="visible"/>
                                      </p:to>
                                    </p:set>
                                    <p:anim calcmode="lin" valueType="num">
                                      <p:cBhvr additive="base">
                                        <p:cTn id="74" dur="500" fill="hold"/>
                                        <p:tgtEl>
                                          <p:spTgt spid="39">
                                            <p:txEl>
                                              <p:pRg st="0" end="0"/>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39">
                                            <p:txEl>
                                              <p:pRg st="0" end="0"/>
                                            </p:txEl>
                                          </p:spTgt>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39">
                                            <p:txEl>
                                              <p:pRg st="1" end="1"/>
                                            </p:txEl>
                                          </p:spTgt>
                                        </p:tgtEl>
                                        <p:attrNameLst>
                                          <p:attrName>style.visibility</p:attrName>
                                        </p:attrNameLst>
                                      </p:cBhvr>
                                      <p:to>
                                        <p:strVal val="visible"/>
                                      </p:to>
                                    </p:set>
                                    <p:anim calcmode="lin" valueType="num">
                                      <p:cBhvr additive="base">
                                        <p:cTn id="78" dur="500" fill="hold"/>
                                        <p:tgtEl>
                                          <p:spTgt spid="39">
                                            <p:txEl>
                                              <p:pRg st="1" end="1"/>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3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5" grpId="0" animBg="1"/>
      <p:bldP spid="18" grpId="0" animBg="1"/>
      <p:bldP spid="27" grpId="0" animBg="1"/>
      <p:bldP spid="28" grpId="0" animBg="1"/>
      <p:bldP spid="16"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ban do 2">
            <a:extLst>
              <a:ext uri="{FF2B5EF4-FFF2-40B4-BE49-F238E27FC236}">
                <a16:creationId xmlns:a16="http://schemas.microsoft.com/office/drawing/2014/main" id="{87E26E32-24F0-478E-A635-CFFB109182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 y="0"/>
            <a:ext cx="9110663" cy="6858000"/>
          </a:xfrm>
          <a:prstGeom prst="rect">
            <a:avLst/>
          </a:prstGeom>
          <a:noFill/>
          <a:ln w="38100">
            <a:solidFill>
              <a:srgbClr val="0000FF"/>
            </a:solidFill>
            <a:miter lim="800000"/>
            <a:headEnd/>
            <a:tailEnd/>
          </a:ln>
          <a:extLst>
            <a:ext uri="{909E8E84-426E-40DD-AFC4-6F175D3DCCD1}">
              <a14:hiddenFill xmlns:a14="http://schemas.microsoft.com/office/drawing/2010/main">
                <a:solidFill>
                  <a:srgbClr val="FFFFFF"/>
                </a:solidFill>
              </a14:hiddenFill>
            </a:ext>
          </a:extLst>
        </p:spPr>
      </p:pic>
      <p:sp>
        <p:nvSpPr>
          <p:cNvPr id="56323" name="AutoShape 3">
            <a:extLst>
              <a:ext uri="{FF2B5EF4-FFF2-40B4-BE49-F238E27FC236}">
                <a16:creationId xmlns:a16="http://schemas.microsoft.com/office/drawing/2014/main" id="{2E2B4227-6D88-4E33-BD04-8D5A30EF0131}"/>
              </a:ext>
            </a:extLst>
          </p:cNvPr>
          <p:cNvSpPr>
            <a:spLocks noChangeArrowheads="1"/>
          </p:cNvSpPr>
          <p:nvPr/>
        </p:nvSpPr>
        <p:spPr bwMode="auto">
          <a:xfrm>
            <a:off x="685800" y="457200"/>
            <a:ext cx="2209800" cy="1905000"/>
          </a:xfrm>
          <a:prstGeom prst="wedgeEllipseCallout">
            <a:avLst>
              <a:gd name="adj1" fmla="val 79528"/>
              <a:gd name="adj2" fmla="val 15667"/>
            </a:avLst>
          </a:prstGeom>
          <a:solidFill>
            <a:srgbClr val="0000FF"/>
          </a:solidFill>
          <a:ln w="38100">
            <a:solidFill>
              <a:schemeClr val="bg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vi-VN" sz="1800" b="1">
                <a:solidFill>
                  <a:schemeClr val="bg1"/>
                </a:solidFill>
              </a:rPr>
              <a:t>Phía tây giáp Pakixtan</a:t>
            </a:r>
          </a:p>
        </p:txBody>
      </p:sp>
      <p:sp>
        <p:nvSpPr>
          <p:cNvPr id="56324" name="AutoShape 4">
            <a:extLst>
              <a:ext uri="{FF2B5EF4-FFF2-40B4-BE49-F238E27FC236}">
                <a16:creationId xmlns:a16="http://schemas.microsoft.com/office/drawing/2014/main" id="{94363626-9785-4C23-9061-6D984BB5CA40}"/>
              </a:ext>
            </a:extLst>
          </p:cNvPr>
          <p:cNvSpPr>
            <a:spLocks noChangeArrowheads="1"/>
          </p:cNvSpPr>
          <p:nvPr/>
        </p:nvSpPr>
        <p:spPr bwMode="auto">
          <a:xfrm>
            <a:off x="5257800" y="609600"/>
            <a:ext cx="2895600" cy="1524000"/>
          </a:xfrm>
          <a:prstGeom prst="wedgeEllipseCallout">
            <a:avLst>
              <a:gd name="adj1" fmla="val -68806"/>
              <a:gd name="adj2" fmla="val 29065"/>
            </a:avLst>
          </a:prstGeom>
          <a:solidFill>
            <a:srgbClr val="0000FF"/>
          </a:solidFill>
          <a:ln w="38100">
            <a:solidFill>
              <a:schemeClr val="bg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vi-VN" sz="1800" b="1">
                <a:solidFill>
                  <a:schemeClr val="bg1"/>
                </a:solidFill>
              </a:rPr>
              <a:t>Phía bắc giáp Trung Quôc</a:t>
            </a:r>
          </a:p>
        </p:txBody>
      </p:sp>
      <p:sp>
        <p:nvSpPr>
          <p:cNvPr id="56325" name="AutoShape 5">
            <a:extLst>
              <a:ext uri="{FF2B5EF4-FFF2-40B4-BE49-F238E27FC236}">
                <a16:creationId xmlns:a16="http://schemas.microsoft.com/office/drawing/2014/main" id="{040DDCC8-E1D5-48B5-8B9D-48A5AD4DE359}"/>
              </a:ext>
            </a:extLst>
          </p:cNvPr>
          <p:cNvSpPr>
            <a:spLocks noChangeArrowheads="1"/>
          </p:cNvSpPr>
          <p:nvPr/>
        </p:nvSpPr>
        <p:spPr bwMode="auto">
          <a:xfrm>
            <a:off x="6096000" y="2971800"/>
            <a:ext cx="2438400" cy="1295400"/>
          </a:xfrm>
          <a:prstGeom prst="wedgeEllipseCallout">
            <a:avLst>
              <a:gd name="adj1" fmla="val -85940"/>
              <a:gd name="adj2" fmla="val 34435"/>
            </a:avLst>
          </a:prstGeom>
          <a:solidFill>
            <a:srgbClr val="0000FF"/>
          </a:solidFill>
          <a:ln w="38100">
            <a:solidFill>
              <a:schemeClr val="bg1"/>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vi-VN" sz="1800" b="1">
                <a:solidFill>
                  <a:schemeClr val="bg1"/>
                </a:solidFill>
              </a:rPr>
              <a:t>Phía Đông giáp vịnh Bengan</a:t>
            </a:r>
          </a:p>
        </p:txBody>
      </p:sp>
      <p:grpSp>
        <p:nvGrpSpPr>
          <p:cNvPr id="2" name="Group 6">
            <a:extLst>
              <a:ext uri="{FF2B5EF4-FFF2-40B4-BE49-F238E27FC236}">
                <a16:creationId xmlns:a16="http://schemas.microsoft.com/office/drawing/2014/main" id="{7AAE97E4-8474-4D9F-919B-6F138D10E3F0}"/>
              </a:ext>
            </a:extLst>
          </p:cNvPr>
          <p:cNvGrpSpPr>
            <a:grpSpLocks/>
          </p:cNvGrpSpPr>
          <p:nvPr/>
        </p:nvGrpSpPr>
        <p:grpSpPr bwMode="auto">
          <a:xfrm>
            <a:off x="2590800" y="990600"/>
            <a:ext cx="3495675" cy="4624388"/>
            <a:chOff x="1674" y="681"/>
            <a:chExt cx="2202" cy="2913"/>
          </a:xfrm>
        </p:grpSpPr>
        <p:sp>
          <p:nvSpPr>
            <p:cNvPr id="6151" name="Freeform 7">
              <a:extLst>
                <a:ext uri="{FF2B5EF4-FFF2-40B4-BE49-F238E27FC236}">
                  <a16:creationId xmlns:a16="http://schemas.microsoft.com/office/drawing/2014/main" id="{3FD4C492-920C-4AA3-B65C-C96B50A3A141}"/>
                </a:ext>
              </a:extLst>
            </p:cNvPr>
            <p:cNvSpPr>
              <a:spLocks/>
            </p:cNvSpPr>
            <p:nvPr/>
          </p:nvSpPr>
          <p:spPr bwMode="auto">
            <a:xfrm>
              <a:off x="2756" y="836"/>
              <a:ext cx="574" cy="678"/>
            </a:xfrm>
            <a:custGeom>
              <a:avLst/>
              <a:gdLst>
                <a:gd name="T0" fmla="*/ 42 w 574"/>
                <a:gd name="T1" fmla="*/ 0 h 678"/>
                <a:gd name="T2" fmla="*/ 54 w 574"/>
                <a:gd name="T3" fmla="*/ 36 h 678"/>
                <a:gd name="T4" fmla="*/ 56 w 574"/>
                <a:gd name="T5" fmla="*/ 42 h 678"/>
                <a:gd name="T6" fmla="*/ 60 w 574"/>
                <a:gd name="T7" fmla="*/ 48 h 678"/>
                <a:gd name="T8" fmla="*/ 64 w 574"/>
                <a:gd name="T9" fmla="*/ 60 h 678"/>
                <a:gd name="T10" fmla="*/ 72 w 574"/>
                <a:gd name="T11" fmla="*/ 90 h 678"/>
                <a:gd name="T12" fmla="*/ 82 w 574"/>
                <a:gd name="T13" fmla="*/ 110 h 678"/>
                <a:gd name="T14" fmla="*/ 60 w 574"/>
                <a:gd name="T15" fmla="*/ 152 h 678"/>
                <a:gd name="T16" fmla="*/ 30 w 574"/>
                <a:gd name="T17" fmla="*/ 150 h 678"/>
                <a:gd name="T18" fmla="*/ 12 w 574"/>
                <a:gd name="T19" fmla="*/ 144 h 678"/>
                <a:gd name="T20" fmla="*/ 0 w 574"/>
                <a:gd name="T21" fmla="*/ 160 h 678"/>
                <a:gd name="T22" fmla="*/ 34 w 574"/>
                <a:gd name="T23" fmla="*/ 250 h 678"/>
                <a:gd name="T24" fmla="*/ 52 w 574"/>
                <a:gd name="T25" fmla="*/ 266 h 678"/>
                <a:gd name="T26" fmla="*/ 108 w 574"/>
                <a:gd name="T27" fmla="*/ 296 h 678"/>
                <a:gd name="T28" fmla="*/ 142 w 574"/>
                <a:gd name="T29" fmla="*/ 306 h 678"/>
                <a:gd name="T30" fmla="*/ 200 w 574"/>
                <a:gd name="T31" fmla="*/ 350 h 678"/>
                <a:gd name="T32" fmla="*/ 216 w 574"/>
                <a:gd name="T33" fmla="*/ 362 h 678"/>
                <a:gd name="T34" fmla="*/ 232 w 574"/>
                <a:gd name="T35" fmla="*/ 378 h 678"/>
                <a:gd name="T36" fmla="*/ 244 w 574"/>
                <a:gd name="T37" fmla="*/ 396 h 678"/>
                <a:gd name="T38" fmla="*/ 226 w 574"/>
                <a:gd name="T39" fmla="*/ 418 h 678"/>
                <a:gd name="T40" fmla="*/ 212 w 574"/>
                <a:gd name="T41" fmla="*/ 434 h 678"/>
                <a:gd name="T42" fmla="*/ 182 w 574"/>
                <a:gd name="T43" fmla="*/ 466 h 678"/>
                <a:gd name="T44" fmla="*/ 176 w 574"/>
                <a:gd name="T45" fmla="*/ 484 h 678"/>
                <a:gd name="T46" fmla="*/ 174 w 574"/>
                <a:gd name="T47" fmla="*/ 490 h 678"/>
                <a:gd name="T48" fmla="*/ 190 w 574"/>
                <a:gd name="T49" fmla="*/ 532 h 678"/>
                <a:gd name="T50" fmla="*/ 206 w 574"/>
                <a:gd name="T51" fmla="*/ 548 h 678"/>
                <a:gd name="T52" fmla="*/ 266 w 574"/>
                <a:gd name="T53" fmla="*/ 578 h 678"/>
                <a:gd name="T54" fmla="*/ 278 w 574"/>
                <a:gd name="T55" fmla="*/ 588 h 678"/>
                <a:gd name="T56" fmla="*/ 314 w 574"/>
                <a:gd name="T57" fmla="*/ 606 h 678"/>
                <a:gd name="T58" fmla="*/ 336 w 574"/>
                <a:gd name="T59" fmla="*/ 624 h 678"/>
                <a:gd name="T60" fmla="*/ 364 w 574"/>
                <a:gd name="T61" fmla="*/ 628 h 678"/>
                <a:gd name="T62" fmla="*/ 436 w 574"/>
                <a:gd name="T63" fmla="*/ 666 h 678"/>
                <a:gd name="T64" fmla="*/ 450 w 574"/>
                <a:gd name="T65" fmla="*/ 676 h 678"/>
                <a:gd name="T66" fmla="*/ 512 w 574"/>
                <a:gd name="T67" fmla="*/ 678 h 678"/>
                <a:gd name="T68" fmla="*/ 562 w 574"/>
                <a:gd name="T69" fmla="*/ 676 h 678"/>
                <a:gd name="T70" fmla="*/ 574 w 574"/>
                <a:gd name="T71" fmla="*/ 674 h 67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74"/>
                <a:gd name="T109" fmla="*/ 0 h 678"/>
                <a:gd name="T110" fmla="*/ 574 w 574"/>
                <a:gd name="T111" fmla="*/ 678 h 67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74" h="678">
                  <a:moveTo>
                    <a:pt x="42" y="0"/>
                  </a:moveTo>
                  <a:cubicBezTo>
                    <a:pt x="44" y="13"/>
                    <a:pt x="42" y="28"/>
                    <a:pt x="54" y="36"/>
                  </a:cubicBezTo>
                  <a:cubicBezTo>
                    <a:pt x="55" y="38"/>
                    <a:pt x="55" y="40"/>
                    <a:pt x="56" y="42"/>
                  </a:cubicBezTo>
                  <a:cubicBezTo>
                    <a:pt x="57" y="44"/>
                    <a:pt x="59" y="46"/>
                    <a:pt x="60" y="48"/>
                  </a:cubicBezTo>
                  <a:cubicBezTo>
                    <a:pt x="62" y="52"/>
                    <a:pt x="64" y="60"/>
                    <a:pt x="64" y="60"/>
                  </a:cubicBezTo>
                  <a:cubicBezTo>
                    <a:pt x="66" y="72"/>
                    <a:pt x="65" y="80"/>
                    <a:pt x="72" y="90"/>
                  </a:cubicBezTo>
                  <a:cubicBezTo>
                    <a:pt x="74" y="97"/>
                    <a:pt x="82" y="110"/>
                    <a:pt x="82" y="110"/>
                  </a:cubicBezTo>
                  <a:cubicBezTo>
                    <a:pt x="81" y="126"/>
                    <a:pt x="78" y="146"/>
                    <a:pt x="60" y="152"/>
                  </a:cubicBezTo>
                  <a:cubicBezTo>
                    <a:pt x="50" y="151"/>
                    <a:pt x="40" y="151"/>
                    <a:pt x="30" y="150"/>
                  </a:cubicBezTo>
                  <a:cubicBezTo>
                    <a:pt x="24" y="149"/>
                    <a:pt x="12" y="144"/>
                    <a:pt x="12" y="144"/>
                  </a:cubicBezTo>
                  <a:cubicBezTo>
                    <a:pt x="5" y="149"/>
                    <a:pt x="5" y="153"/>
                    <a:pt x="0" y="160"/>
                  </a:cubicBezTo>
                  <a:cubicBezTo>
                    <a:pt x="4" y="196"/>
                    <a:pt x="15" y="221"/>
                    <a:pt x="34" y="250"/>
                  </a:cubicBezTo>
                  <a:cubicBezTo>
                    <a:pt x="37" y="263"/>
                    <a:pt x="39" y="263"/>
                    <a:pt x="52" y="266"/>
                  </a:cubicBezTo>
                  <a:cubicBezTo>
                    <a:pt x="78" y="292"/>
                    <a:pt x="68" y="293"/>
                    <a:pt x="108" y="296"/>
                  </a:cubicBezTo>
                  <a:cubicBezTo>
                    <a:pt x="120" y="299"/>
                    <a:pt x="130" y="304"/>
                    <a:pt x="142" y="306"/>
                  </a:cubicBezTo>
                  <a:cubicBezTo>
                    <a:pt x="162" y="320"/>
                    <a:pt x="180" y="336"/>
                    <a:pt x="200" y="350"/>
                  </a:cubicBezTo>
                  <a:cubicBezTo>
                    <a:pt x="205" y="357"/>
                    <a:pt x="209" y="357"/>
                    <a:pt x="216" y="362"/>
                  </a:cubicBezTo>
                  <a:cubicBezTo>
                    <a:pt x="221" y="369"/>
                    <a:pt x="225" y="373"/>
                    <a:pt x="232" y="378"/>
                  </a:cubicBezTo>
                  <a:cubicBezTo>
                    <a:pt x="236" y="386"/>
                    <a:pt x="241" y="388"/>
                    <a:pt x="244" y="396"/>
                  </a:cubicBezTo>
                  <a:cubicBezTo>
                    <a:pt x="241" y="406"/>
                    <a:pt x="235" y="412"/>
                    <a:pt x="226" y="418"/>
                  </a:cubicBezTo>
                  <a:cubicBezTo>
                    <a:pt x="217" y="432"/>
                    <a:pt x="222" y="427"/>
                    <a:pt x="212" y="434"/>
                  </a:cubicBezTo>
                  <a:cubicBezTo>
                    <a:pt x="204" y="446"/>
                    <a:pt x="188" y="453"/>
                    <a:pt x="182" y="466"/>
                  </a:cubicBezTo>
                  <a:cubicBezTo>
                    <a:pt x="179" y="472"/>
                    <a:pt x="178" y="478"/>
                    <a:pt x="176" y="484"/>
                  </a:cubicBezTo>
                  <a:cubicBezTo>
                    <a:pt x="175" y="486"/>
                    <a:pt x="174" y="490"/>
                    <a:pt x="174" y="490"/>
                  </a:cubicBezTo>
                  <a:cubicBezTo>
                    <a:pt x="178" y="507"/>
                    <a:pt x="175" y="522"/>
                    <a:pt x="190" y="532"/>
                  </a:cubicBezTo>
                  <a:cubicBezTo>
                    <a:pt x="195" y="539"/>
                    <a:pt x="199" y="543"/>
                    <a:pt x="206" y="548"/>
                  </a:cubicBezTo>
                  <a:cubicBezTo>
                    <a:pt x="219" y="568"/>
                    <a:pt x="246" y="568"/>
                    <a:pt x="266" y="578"/>
                  </a:cubicBezTo>
                  <a:cubicBezTo>
                    <a:pt x="279" y="585"/>
                    <a:pt x="265" y="579"/>
                    <a:pt x="278" y="588"/>
                  </a:cubicBezTo>
                  <a:cubicBezTo>
                    <a:pt x="289" y="595"/>
                    <a:pt x="303" y="599"/>
                    <a:pt x="314" y="606"/>
                  </a:cubicBezTo>
                  <a:cubicBezTo>
                    <a:pt x="319" y="614"/>
                    <a:pt x="326" y="622"/>
                    <a:pt x="336" y="624"/>
                  </a:cubicBezTo>
                  <a:cubicBezTo>
                    <a:pt x="345" y="626"/>
                    <a:pt x="364" y="628"/>
                    <a:pt x="364" y="628"/>
                  </a:cubicBezTo>
                  <a:cubicBezTo>
                    <a:pt x="383" y="641"/>
                    <a:pt x="415" y="658"/>
                    <a:pt x="436" y="666"/>
                  </a:cubicBezTo>
                  <a:cubicBezTo>
                    <a:pt x="441" y="668"/>
                    <a:pt x="444" y="675"/>
                    <a:pt x="450" y="676"/>
                  </a:cubicBezTo>
                  <a:cubicBezTo>
                    <a:pt x="471" y="678"/>
                    <a:pt x="491" y="677"/>
                    <a:pt x="512" y="678"/>
                  </a:cubicBezTo>
                  <a:cubicBezTo>
                    <a:pt x="529" y="677"/>
                    <a:pt x="545" y="677"/>
                    <a:pt x="562" y="676"/>
                  </a:cubicBezTo>
                  <a:cubicBezTo>
                    <a:pt x="566" y="676"/>
                    <a:pt x="574" y="674"/>
                    <a:pt x="574" y="674"/>
                  </a:cubicBezTo>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nvGrpSpPr>
            <p:cNvPr id="6152" name="Group 8">
              <a:extLst>
                <a:ext uri="{FF2B5EF4-FFF2-40B4-BE49-F238E27FC236}">
                  <a16:creationId xmlns:a16="http://schemas.microsoft.com/office/drawing/2014/main" id="{0E28C636-AA25-4BBC-99FC-9A65B2D0FE53}"/>
                </a:ext>
              </a:extLst>
            </p:cNvPr>
            <p:cNvGrpSpPr>
              <a:grpSpLocks/>
            </p:cNvGrpSpPr>
            <p:nvPr/>
          </p:nvGrpSpPr>
          <p:grpSpPr bwMode="auto">
            <a:xfrm>
              <a:off x="1674" y="681"/>
              <a:ext cx="2202" cy="2913"/>
              <a:chOff x="1674" y="921"/>
              <a:chExt cx="2202" cy="2913"/>
            </a:xfrm>
          </p:grpSpPr>
          <p:sp>
            <p:nvSpPr>
              <p:cNvPr id="6154" name="Freeform 9">
                <a:extLst>
                  <a:ext uri="{FF2B5EF4-FFF2-40B4-BE49-F238E27FC236}">
                    <a16:creationId xmlns:a16="http://schemas.microsoft.com/office/drawing/2014/main" id="{F215A64C-9AEF-49BB-A568-BDE6E333D5DF}"/>
                  </a:ext>
                </a:extLst>
              </p:cNvPr>
              <p:cNvSpPr>
                <a:spLocks/>
              </p:cNvSpPr>
              <p:nvPr/>
            </p:nvSpPr>
            <p:spPr bwMode="auto">
              <a:xfrm>
                <a:off x="1674" y="1332"/>
                <a:ext cx="698" cy="780"/>
              </a:xfrm>
              <a:custGeom>
                <a:avLst/>
                <a:gdLst>
                  <a:gd name="T0" fmla="*/ 0 w 698"/>
                  <a:gd name="T1" fmla="*/ 780 h 780"/>
                  <a:gd name="T2" fmla="*/ 38 w 698"/>
                  <a:gd name="T3" fmla="*/ 766 h 780"/>
                  <a:gd name="T4" fmla="*/ 56 w 698"/>
                  <a:gd name="T5" fmla="*/ 754 h 780"/>
                  <a:gd name="T6" fmla="*/ 62 w 698"/>
                  <a:gd name="T7" fmla="*/ 750 h 780"/>
                  <a:gd name="T8" fmla="*/ 94 w 698"/>
                  <a:gd name="T9" fmla="*/ 750 h 780"/>
                  <a:gd name="T10" fmla="*/ 128 w 698"/>
                  <a:gd name="T11" fmla="*/ 752 h 780"/>
                  <a:gd name="T12" fmla="*/ 172 w 698"/>
                  <a:gd name="T13" fmla="*/ 758 h 780"/>
                  <a:gd name="T14" fmla="*/ 216 w 698"/>
                  <a:gd name="T15" fmla="*/ 744 h 780"/>
                  <a:gd name="T16" fmla="*/ 260 w 698"/>
                  <a:gd name="T17" fmla="*/ 734 h 780"/>
                  <a:gd name="T18" fmla="*/ 306 w 698"/>
                  <a:gd name="T19" fmla="*/ 732 h 780"/>
                  <a:gd name="T20" fmla="*/ 292 w 698"/>
                  <a:gd name="T21" fmla="*/ 662 h 780"/>
                  <a:gd name="T22" fmla="*/ 270 w 698"/>
                  <a:gd name="T23" fmla="*/ 614 h 780"/>
                  <a:gd name="T24" fmla="*/ 262 w 698"/>
                  <a:gd name="T25" fmla="*/ 596 h 780"/>
                  <a:gd name="T26" fmla="*/ 244 w 698"/>
                  <a:gd name="T27" fmla="*/ 592 h 780"/>
                  <a:gd name="T28" fmla="*/ 232 w 698"/>
                  <a:gd name="T29" fmla="*/ 586 h 780"/>
                  <a:gd name="T30" fmla="*/ 220 w 698"/>
                  <a:gd name="T31" fmla="*/ 568 h 780"/>
                  <a:gd name="T32" fmla="*/ 230 w 698"/>
                  <a:gd name="T33" fmla="*/ 546 h 780"/>
                  <a:gd name="T34" fmla="*/ 232 w 698"/>
                  <a:gd name="T35" fmla="*/ 498 h 780"/>
                  <a:gd name="T36" fmla="*/ 214 w 698"/>
                  <a:gd name="T37" fmla="*/ 486 h 780"/>
                  <a:gd name="T38" fmla="*/ 178 w 698"/>
                  <a:gd name="T39" fmla="*/ 464 h 780"/>
                  <a:gd name="T40" fmla="*/ 170 w 698"/>
                  <a:gd name="T41" fmla="*/ 438 h 780"/>
                  <a:gd name="T42" fmla="*/ 202 w 698"/>
                  <a:gd name="T43" fmla="*/ 414 h 780"/>
                  <a:gd name="T44" fmla="*/ 224 w 698"/>
                  <a:gd name="T45" fmla="*/ 396 h 780"/>
                  <a:gd name="T46" fmla="*/ 248 w 698"/>
                  <a:gd name="T47" fmla="*/ 374 h 780"/>
                  <a:gd name="T48" fmla="*/ 268 w 698"/>
                  <a:gd name="T49" fmla="*/ 344 h 780"/>
                  <a:gd name="T50" fmla="*/ 288 w 698"/>
                  <a:gd name="T51" fmla="*/ 346 h 780"/>
                  <a:gd name="T52" fmla="*/ 322 w 698"/>
                  <a:gd name="T53" fmla="*/ 374 h 780"/>
                  <a:gd name="T54" fmla="*/ 388 w 698"/>
                  <a:gd name="T55" fmla="*/ 366 h 780"/>
                  <a:gd name="T56" fmla="*/ 408 w 698"/>
                  <a:gd name="T57" fmla="*/ 360 h 780"/>
                  <a:gd name="T58" fmla="*/ 416 w 698"/>
                  <a:gd name="T59" fmla="*/ 342 h 780"/>
                  <a:gd name="T60" fmla="*/ 434 w 698"/>
                  <a:gd name="T61" fmla="*/ 326 h 780"/>
                  <a:gd name="T62" fmla="*/ 454 w 698"/>
                  <a:gd name="T63" fmla="*/ 308 h 780"/>
                  <a:gd name="T64" fmla="*/ 474 w 698"/>
                  <a:gd name="T65" fmla="*/ 288 h 780"/>
                  <a:gd name="T66" fmla="*/ 488 w 698"/>
                  <a:gd name="T67" fmla="*/ 262 h 780"/>
                  <a:gd name="T68" fmla="*/ 560 w 698"/>
                  <a:gd name="T69" fmla="*/ 204 h 780"/>
                  <a:gd name="T70" fmla="*/ 570 w 698"/>
                  <a:gd name="T71" fmla="*/ 168 h 780"/>
                  <a:gd name="T72" fmla="*/ 584 w 698"/>
                  <a:gd name="T73" fmla="*/ 154 h 780"/>
                  <a:gd name="T74" fmla="*/ 624 w 698"/>
                  <a:gd name="T75" fmla="*/ 132 h 780"/>
                  <a:gd name="T76" fmla="*/ 630 w 698"/>
                  <a:gd name="T77" fmla="*/ 94 h 780"/>
                  <a:gd name="T78" fmla="*/ 648 w 698"/>
                  <a:gd name="T79" fmla="*/ 82 h 780"/>
                  <a:gd name="T80" fmla="*/ 660 w 698"/>
                  <a:gd name="T81" fmla="*/ 74 h 780"/>
                  <a:gd name="T82" fmla="*/ 680 w 698"/>
                  <a:gd name="T83" fmla="*/ 56 h 780"/>
                  <a:gd name="T84" fmla="*/ 698 w 698"/>
                  <a:gd name="T85" fmla="*/ 0 h 78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98"/>
                  <a:gd name="T130" fmla="*/ 0 h 780"/>
                  <a:gd name="T131" fmla="*/ 698 w 698"/>
                  <a:gd name="T132" fmla="*/ 780 h 78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98" h="780">
                    <a:moveTo>
                      <a:pt x="0" y="780"/>
                    </a:moveTo>
                    <a:cubicBezTo>
                      <a:pt x="15" y="778"/>
                      <a:pt x="24" y="771"/>
                      <a:pt x="38" y="766"/>
                    </a:cubicBezTo>
                    <a:cubicBezTo>
                      <a:pt x="45" y="764"/>
                      <a:pt x="50" y="758"/>
                      <a:pt x="56" y="754"/>
                    </a:cubicBezTo>
                    <a:cubicBezTo>
                      <a:pt x="58" y="753"/>
                      <a:pt x="62" y="750"/>
                      <a:pt x="62" y="750"/>
                    </a:cubicBezTo>
                    <a:cubicBezTo>
                      <a:pt x="73" y="734"/>
                      <a:pt x="81" y="748"/>
                      <a:pt x="94" y="750"/>
                    </a:cubicBezTo>
                    <a:cubicBezTo>
                      <a:pt x="105" y="752"/>
                      <a:pt x="117" y="751"/>
                      <a:pt x="128" y="752"/>
                    </a:cubicBezTo>
                    <a:cubicBezTo>
                      <a:pt x="142" y="756"/>
                      <a:pt x="172" y="758"/>
                      <a:pt x="172" y="758"/>
                    </a:cubicBezTo>
                    <a:cubicBezTo>
                      <a:pt x="187" y="763"/>
                      <a:pt x="203" y="752"/>
                      <a:pt x="216" y="744"/>
                    </a:cubicBezTo>
                    <a:cubicBezTo>
                      <a:pt x="229" y="725"/>
                      <a:pt x="229" y="732"/>
                      <a:pt x="260" y="734"/>
                    </a:cubicBezTo>
                    <a:cubicBezTo>
                      <a:pt x="275" y="733"/>
                      <a:pt x="291" y="734"/>
                      <a:pt x="306" y="732"/>
                    </a:cubicBezTo>
                    <a:cubicBezTo>
                      <a:pt x="326" y="729"/>
                      <a:pt x="301" y="671"/>
                      <a:pt x="292" y="662"/>
                    </a:cubicBezTo>
                    <a:cubicBezTo>
                      <a:pt x="287" y="646"/>
                      <a:pt x="280" y="629"/>
                      <a:pt x="270" y="614"/>
                    </a:cubicBezTo>
                    <a:cubicBezTo>
                      <a:pt x="269" y="612"/>
                      <a:pt x="266" y="599"/>
                      <a:pt x="262" y="596"/>
                    </a:cubicBezTo>
                    <a:cubicBezTo>
                      <a:pt x="257" y="593"/>
                      <a:pt x="250" y="593"/>
                      <a:pt x="244" y="592"/>
                    </a:cubicBezTo>
                    <a:cubicBezTo>
                      <a:pt x="240" y="590"/>
                      <a:pt x="235" y="589"/>
                      <a:pt x="232" y="586"/>
                    </a:cubicBezTo>
                    <a:cubicBezTo>
                      <a:pt x="227" y="581"/>
                      <a:pt x="220" y="568"/>
                      <a:pt x="220" y="568"/>
                    </a:cubicBezTo>
                    <a:cubicBezTo>
                      <a:pt x="222" y="557"/>
                      <a:pt x="222" y="554"/>
                      <a:pt x="230" y="546"/>
                    </a:cubicBezTo>
                    <a:cubicBezTo>
                      <a:pt x="237" y="526"/>
                      <a:pt x="238" y="528"/>
                      <a:pt x="232" y="498"/>
                    </a:cubicBezTo>
                    <a:cubicBezTo>
                      <a:pt x="231" y="491"/>
                      <a:pt x="219" y="489"/>
                      <a:pt x="214" y="486"/>
                    </a:cubicBezTo>
                    <a:cubicBezTo>
                      <a:pt x="202" y="479"/>
                      <a:pt x="191" y="468"/>
                      <a:pt x="178" y="464"/>
                    </a:cubicBezTo>
                    <a:cubicBezTo>
                      <a:pt x="168" y="454"/>
                      <a:pt x="167" y="453"/>
                      <a:pt x="170" y="438"/>
                    </a:cubicBezTo>
                    <a:cubicBezTo>
                      <a:pt x="173" y="424"/>
                      <a:pt x="191" y="421"/>
                      <a:pt x="202" y="414"/>
                    </a:cubicBezTo>
                    <a:cubicBezTo>
                      <a:pt x="207" y="406"/>
                      <a:pt x="215" y="399"/>
                      <a:pt x="224" y="396"/>
                    </a:cubicBezTo>
                    <a:cubicBezTo>
                      <a:pt x="232" y="388"/>
                      <a:pt x="239" y="380"/>
                      <a:pt x="248" y="374"/>
                    </a:cubicBezTo>
                    <a:cubicBezTo>
                      <a:pt x="252" y="362"/>
                      <a:pt x="259" y="353"/>
                      <a:pt x="268" y="344"/>
                    </a:cubicBezTo>
                    <a:cubicBezTo>
                      <a:pt x="275" y="345"/>
                      <a:pt x="281" y="344"/>
                      <a:pt x="288" y="346"/>
                    </a:cubicBezTo>
                    <a:cubicBezTo>
                      <a:pt x="302" y="349"/>
                      <a:pt x="308" y="369"/>
                      <a:pt x="322" y="374"/>
                    </a:cubicBezTo>
                    <a:cubicBezTo>
                      <a:pt x="345" y="372"/>
                      <a:pt x="365" y="368"/>
                      <a:pt x="388" y="366"/>
                    </a:cubicBezTo>
                    <a:cubicBezTo>
                      <a:pt x="403" y="361"/>
                      <a:pt x="396" y="363"/>
                      <a:pt x="408" y="360"/>
                    </a:cubicBezTo>
                    <a:cubicBezTo>
                      <a:pt x="423" y="350"/>
                      <a:pt x="404" y="365"/>
                      <a:pt x="416" y="342"/>
                    </a:cubicBezTo>
                    <a:cubicBezTo>
                      <a:pt x="420" y="335"/>
                      <a:pt x="427" y="330"/>
                      <a:pt x="434" y="326"/>
                    </a:cubicBezTo>
                    <a:cubicBezTo>
                      <a:pt x="444" y="311"/>
                      <a:pt x="441" y="316"/>
                      <a:pt x="454" y="308"/>
                    </a:cubicBezTo>
                    <a:cubicBezTo>
                      <a:pt x="459" y="301"/>
                      <a:pt x="467" y="293"/>
                      <a:pt x="474" y="288"/>
                    </a:cubicBezTo>
                    <a:cubicBezTo>
                      <a:pt x="477" y="283"/>
                      <a:pt x="484" y="266"/>
                      <a:pt x="488" y="262"/>
                    </a:cubicBezTo>
                    <a:cubicBezTo>
                      <a:pt x="510" y="243"/>
                      <a:pt x="550" y="234"/>
                      <a:pt x="560" y="204"/>
                    </a:cubicBezTo>
                    <a:cubicBezTo>
                      <a:pt x="561" y="190"/>
                      <a:pt x="556" y="173"/>
                      <a:pt x="570" y="168"/>
                    </a:cubicBezTo>
                    <a:cubicBezTo>
                      <a:pt x="579" y="154"/>
                      <a:pt x="573" y="158"/>
                      <a:pt x="584" y="154"/>
                    </a:cubicBezTo>
                    <a:cubicBezTo>
                      <a:pt x="592" y="142"/>
                      <a:pt x="612" y="140"/>
                      <a:pt x="624" y="132"/>
                    </a:cubicBezTo>
                    <a:cubicBezTo>
                      <a:pt x="628" y="120"/>
                      <a:pt x="619" y="104"/>
                      <a:pt x="630" y="94"/>
                    </a:cubicBezTo>
                    <a:cubicBezTo>
                      <a:pt x="630" y="94"/>
                      <a:pt x="645" y="84"/>
                      <a:pt x="648" y="82"/>
                    </a:cubicBezTo>
                    <a:cubicBezTo>
                      <a:pt x="652" y="79"/>
                      <a:pt x="660" y="74"/>
                      <a:pt x="660" y="74"/>
                    </a:cubicBezTo>
                    <a:cubicBezTo>
                      <a:pt x="665" y="67"/>
                      <a:pt x="673" y="61"/>
                      <a:pt x="680" y="56"/>
                    </a:cubicBezTo>
                    <a:cubicBezTo>
                      <a:pt x="698" y="29"/>
                      <a:pt x="698" y="38"/>
                      <a:pt x="698" y="0"/>
                    </a:cubicBezTo>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6155" name="Freeform 10">
                <a:extLst>
                  <a:ext uri="{FF2B5EF4-FFF2-40B4-BE49-F238E27FC236}">
                    <a16:creationId xmlns:a16="http://schemas.microsoft.com/office/drawing/2014/main" id="{FCE59EE1-2C8C-40A0-A30C-EB2D53CABCDF}"/>
                  </a:ext>
                </a:extLst>
              </p:cNvPr>
              <p:cNvSpPr>
                <a:spLocks/>
              </p:cNvSpPr>
              <p:nvPr/>
            </p:nvSpPr>
            <p:spPr bwMode="auto">
              <a:xfrm>
                <a:off x="2312" y="921"/>
                <a:ext cx="488" cy="415"/>
              </a:xfrm>
              <a:custGeom>
                <a:avLst/>
                <a:gdLst>
                  <a:gd name="T0" fmla="*/ 54 w 488"/>
                  <a:gd name="T1" fmla="*/ 415 h 415"/>
                  <a:gd name="T2" fmla="*/ 48 w 488"/>
                  <a:gd name="T3" fmla="*/ 397 h 415"/>
                  <a:gd name="T4" fmla="*/ 52 w 488"/>
                  <a:gd name="T5" fmla="*/ 371 h 415"/>
                  <a:gd name="T6" fmla="*/ 112 w 488"/>
                  <a:gd name="T7" fmla="*/ 343 h 415"/>
                  <a:gd name="T8" fmla="*/ 126 w 488"/>
                  <a:gd name="T9" fmla="*/ 329 h 415"/>
                  <a:gd name="T10" fmla="*/ 118 w 488"/>
                  <a:gd name="T11" fmla="*/ 317 h 415"/>
                  <a:gd name="T12" fmla="*/ 116 w 488"/>
                  <a:gd name="T13" fmla="*/ 309 h 415"/>
                  <a:gd name="T14" fmla="*/ 70 w 488"/>
                  <a:gd name="T15" fmla="*/ 267 h 415"/>
                  <a:gd name="T16" fmla="*/ 56 w 488"/>
                  <a:gd name="T17" fmla="*/ 251 h 415"/>
                  <a:gd name="T18" fmla="*/ 52 w 488"/>
                  <a:gd name="T19" fmla="*/ 237 h 415"/>
                  <a:gd name="T20" fmla="*/ 36 w 488"/>
                  <a:gd name="T21" fmla="*/ 223 h 415"/>
                  <a:gd name="T22" fmla="*/ 22 w 488"/>
                  <a:gd name="T23" fmla="*/ 203 h 415"/>
                  <a:gd name="T24" fmla="*/ 16 w 488"/>
                  <a:gd name="T25" fmla="*/ 185 h 415"/>
                  <a:gd name="T26" fmla="*/ 26 w 488"/>
                  <a:gd name="T27" fmla="*/ 151 h 415"/>
                  <a:gd name="T28" fmla="*/ 14 w 488"/>
                  <a:gd name="T29" fmla="*/ 119 h 415"/>
                  <a:gd name="T30" fmla="*/ 60 w 488"/>
                  <a:gd name="T31" fmla="*/ 61 h 415"/>
                  <a:gd name="T32" fmla="*/ 172 w 488"/>
                  <a:gd name="T33" fmla="*/ 73 h 415"/>
                  <a:gd name="T34" fmla="*/ 190 w 488"/>
                  <a:gd name="T35" fmla="*/ 81 h 415"/>
                  <a:gd name="T36" fmla="*/ 240 w 488"/>
                  <a:gd name="T37" fmla="*/ 79 h 415"/>
                  <a:gd name="T38" fmla="*/ 264 w 488"/>
                  <a:gd name="T39" fmla="*/ 63 h 415"/>
                  <a:gd name="T40" fmla="*/ 288 w 488"/>
                  <a:gd name="T41" fmla="*/ 51 h 415"/>
                  <a:gd name="T42" fmla="*/ 314 w 488"/>
                  <a:gd name="T43" fmla="*/ 43 h 415"/>
                  <a:gd name="T44" fmla="*/ 372 w 488"/>
                  <a:gd name="T45" fmla="*/ 7 h 415"/>
                  <a:gd name="T46" fmla="*/ 390 w 488"/>
                  <a:gd name="T47" fmla="*/ 3 h 415"/>
                  <a:gd name="T48" fmla="*/ 404 w 488"/>
                  <a:gd name="T49" fmla="*/ 21 h 415"/>
                  <a:gd name="T50" fmla="*/ 410 w 488"/>
                  <a:gd name="T51" fmla="*/ 51 h 415"/>
                  <a:gd name="T52" fmla="*/ 454 w 488"/>
                  <a:gd name="T53" fmla="*/ 73 h 415"/>
                  <a:gd name="T54" fmla="*/ 480 w 488"/>
                  <a:gd name="T55" fmla="*/ 93 h 415"/>
                  <a:gd name="T56" fmla="*/ 488 w 488"/>
                  <a:gd name="T57" fmla="*/ 105 h 415"/>
                  <a:gd name="T58" fmla="*/ 486 w 488"/>
                  <a:gd name="T59" fmla="*/ 155 h 41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88"/>
                  <a:gd name="T91" fmla="*/ 0 h 415"/>
                  <a:gd name="T92" fmla="*/ 488 w 488"/>
                  <a:gd name="T93" fmla="*/ 415 h 41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88" h="415">
                    <a:moveTo>
                      <a:pt x="54" y="415"/>
                    </a:moveTo>
                    <a:cubicBezTo>
                      <a:pt x="52" y="409"/>
                      <a:pt x="48" y="397"/>
                      <a:pt x="48" y="397"/>
                    </a:cubicBezTo>
                    <a:cubicBezTo>
                      <a:pt x="49" y="388"/>
                      <a:pt x="46" y="377"/>
                      <a:pt x="52" y="371"/>
                    </a:cubicBezTo>
                    <a:cubicBezTo>
                      <a:pt x="66" y="357"/>
                      <a:pt x="93" y="345"/>
                      <a:pt x="112" y="343"/>
                    </a:cubicBezTo>
                    <a:cubicBezTo>
                      <a:pt x="118" y="341"/>
                      <a:pt x="126" y="329"/>
                      <a:pt x="126" y="329"/>
                    </a:cubicBezTo>
                    <a:cubicBezTo>
                      <a:pt x="123" y="325"/>
                      <a:pt x="119" y="322"/>
                      <a:pt x="118" y="317"/>
                    </a:cubicBezTo>
                    <a:cubicBezTo>
                      <a:pt x="117" y="314"/>
                      <a:pt x="117" y="311"/>
                      <a:pt x="116" y="309"/>
                    </a:cubicBezTo>
                    <a:cubicBezTo>
                      <a:pt x="106" y="291"/>
                      <a:pt x="87" y="278"/>
                      <a:pt x="70" y="267"/>
                    </a:cubicBezTo>
                    <a:cubicBezTo>
                      <a:pt x="66" y="261"/>
                      <a:pt x="59" y="258"/>
                      <a:pt x="56" y="251"/>
                    </a:cubicBezTo>
                    <a:cubicBezTo>
                      <a:pt x="52" y="243"/>
                      <a:pt x="56" y="246"/>
                      <a:pt x="52" y="237"/>
                    </a:cubicBezTo>
                    <a:cubicBezTo>
                      <a:pt x="49" y="230"/>
                      <a:pt x="36" y="223"/>
                      <a:pt x="36" y="223"/>
                    </a:cubicBezTo>
                    <a:cubicBezTo>
                      <a:pt x="26" y="208"/>
                      <a:pt x="31" y="215"/>
                      <a:pt x="22" y="203"/>
                    </a:cubicBezTo>
                    <a:cubicBezTo>
                      <a:pt x="20" y="197"/>
                      <a:pt x="16" y="185"/>
                      <a:pt x="16" y="185"/>
                    </a:cubicBezTo>
                    <a:cubicBezTo>
                      <a:pt x="18" y="167"/>
                      <a:pt x="15" y="162"/>
                      <a:pt x="26" y="151"/>
                    </a:cubicBezTo>
                    <a:cubicBezTo>
                      <a:pt x="24" y="132"/>
                      <a:pt x="26" y="131"/>
                      <a:pt x="14" y="119"/>
                    </a:cubicBezTo>
                    <a:cubicBezTo>
                      <a:pt x="0" y="78"/>
                      <a:pt x="27" y="65"/>
                      <a:pt x="60" y="61"/>
                    </a:cubicBezTo>
                    <a:cubicBezTo>
                      <a:pt x="99" y="63"/>
                      <a:pt x="134" y="70"/>
                      <a:pt x="172" y="73"/>
                    </a:cubicBezTo>
                    <a:cubicBezTo>
                      <a:pt x="186" y="78"/>
                      <a:pt x="180" y="75"/>
                      <a:pt x="190" y="81"/>
                    </a:cubicBezTo>
                    <a:cubicBezTo>
                      <a:pt x="207" y="80"/>
                      <a:pt x="223" y="80"/>
                      <a:pt x="240" y="79"/>
                    </a:cubicBezTo>
                    <a:cubicBezTo>
                      <a:pt x="250" y="78"/>
                      <a:pt x="255" y="66"/>
                      <a:pt x="264" y="63"/>
                    </a:cubicBezTo>
                    <a:cubicBezTo>
                      <a:pt x="273" y="60"/>
                      <a:pt x="280" y="55"/>
                      <a:pt x="288" y="51"/>
                    </a:cubicBezTo>
                    <a:cubicBezTo>
                      <a:pt x="296" y="47"/>
                      <a:pt x="306" y="47"/>
                      <a:pt x="314" y="43"/>
                    </a:cubicBezTo>
                    <a:cubicBezTo>
                      <a:pt x="334" y="32"/>
                      <a:pt x="349" y="12"/>
                      <a:pt x="372" y="7"/>
                    </a:cubicBezTo>
                    <a:cubicBezTo>
                      <a:pt x="379" y="2"/>
                      <a:pt x="382" y="0"/>
                      <a:pt x="390" y="3"/>
                    </a:cubicBezTo>
                    <a:cubicBezTo>
                      <a:pt x="394" y="9"/>
                      <a:pt x="400" y="15"/>
                      <a:pt x="404" y="21"/>
                    </a:cubicBezTo>
                    <a:cubicBezTo>
                      <a:pt x="406" y="29"/>
                      <a:pt x="405" y="44"/>
                      <a:pt x="410" y="51"/>
                    </a:cubicBezTo>
                    <a:cubicBezTo>
                      <a:pt x="418" y="63"/>
                      <a:pt x="441" y="69"/>
                      <a:pt x="454" y="73"/>
                    </a:cubicBezTo>
                    <a:cubicBezTo>
                      <a:pt x="463" y="79"/>
                      <a:pt x="473" y="84"/>
                      <a:pt x="480" y="93"/>
                    </a:cubicBezTo>
                    <a:cubicBezTo>
                      <a:pt x="483" y="97"/>
                      <a:pt x="488" y="105"/>
                      <a:pt x="488" y="105"/>
                    </a:cubicBezTo>
                    <a:cubicBezTo>
                      <a:pt x="486" y="124"/>
                      <a:pt x="486" y="137"/>
                      <a:pt x="486" y="155"/>
                    </a:cubicBezTo>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6156" name="Freeform 11">
                <a:extLst>
                  <a:ext uri="{FF2B5EF4-FFF2-40B4-BE49-F238E27FC236}">
                    <a16:creationId xmlns:a16="http://schemas.microsoft.com/office/drawing/2014/main" id="{C9232914-5D6C-43F2-B16E-B826E37D2CEA}"/>
                  </a:ext>
                </a:extLst>
              </p:cNvPr>
              <p:cNvSpPr>
                <a:spLocks/>
              </p:cNvSpPr>
              <p:nvPr/>
            </p:nvSpPr>
            <p:spPr bwMode="auto">
              <a:xfrm>
                <a:off x="3330" y="1737"/>
                <a:ext cx="536" cy="529"/>
              </a:xfrm>
              <a:custGeom>
                <a:avLst/>
                <a:gdLst>
                  <a:gd name="T0" fmla="*/ 0 w 536"/>
                  <a:gd name="T1" fmla="*/ 7 h 529"/>
                  <a:gd name="T2" fmla="*/ 40 w 536"/>
                  <a:gd name="T3" fmla="*/ 7 h 529"/>
                  <a:gd name="T4" fmla="*/ 86 w 536"/>
                  <a:gd name="T5" fmla="*/ 51 h 529"/>
                  <a:gd name="T6" fmla="*/ 172 w 536"/>
                  <a:gd name="T7" fmla="*/ 67 h 529"/>
                  <a:gd name="T8" fmla="*/ 230 w 536"/>
                  <a:gd name="T9" fmla="*/ 91 h 529"/>
                  <a:gd name="T10" fmla="*/ 250 w 536"/>
                  <a:gd name="T11" fmla="*/ 103 h 529"/>
                  <a:gd name="T12" fmla="*/ 290 w 536"/>
                  <a:gd name="T13" fmla="*/ 105 h 529"/>
                  <a:gd name="T14" fmla="*/ 362 w 536"/>
                  <a:gd name="T15" fmla="*/ 117 h 529"/>
                  <a:gd name="T16" fmla="*/ 398 w 536"/>
                  <a:gd name="T17" fmla="*/ 115 h 529"/>
                  <a:gd name="T18" fmla="*/ 416 w 536"/>
                  <a:gd name="T19" fmla="*/ 125 h 529"/>
                  <a:gd name="T20" fmla="*/ 450 w 536"/>
                  <a:gd name="T21" fmla="*/ 173 h 529"/>
                  <a:gd name="T22" fmla="*/ 482 w 536"/>
                  <a:gd name="T23" fmla="*/ 191 h 529"/>
                  <a:gd name="T24" fmla="*/ 508 w 536"/>
                  <a:gd name="T25" fmla="*/ 223 h 529"/>
                  <a:gd name="T26" fmla="*/ 506 w 536"/>
                  <a:gd name="T27" fmla="*/ 235 h 529"/>
                  <a:gd name="T28" fmla="*/ 462 w 536"/>
                  <a:gd name="T29" fmla="*/ 245 h 529"/>
                  <a:gd name="T30" fmla="*/ 450 w 536"/>
                  <a:gd name="T31" fmla="*/ 253 h 529"/>
                  <a:gd name="T32" fmla="*/ 438 w 536"/>
                  <a:gd name="T33" fmla="*/ 261 h 529"/>
                  <a:gd name="T34" fmla="*/ 432 w 536"/>
                  <a:gd name="T35" fmla="*/ 289 h 529"/>
                  <a:gd name="T36" fmla="*/ 472 w 536"/>
                  <a:gd name="T37" fmla="*/ 321 h 529"/>
                  <a:gd name="T38" fmla="*/ 500 w 536"/>
                  <a:gd name="T39" fmla="*/ 345 h 529"/>
                  <a:gd name="T40" fmla="*/ 514 w 536"/>
                  <a:gd name="T41" fmla="*/ 357 h 529"/>
                  <a:gd name="T42" fmla="*/ 496 w 536"/>
                  <a:gd name="T43" fmla="*/ 387 h 529"/>
                  <a:gd name="T44" fmla="*/ 492 w 536"/>
                  <a:gd name="T45" fmla="*/ 399 h 529"/>
                  <a:gd name="T46" fmla="*/ 520 w 536"/>
                  <a:gd name="T47" fmla="*/ 425 h 529"/>
                  <a:gd name="T48" fmla="*/ 498 w 536"/>
                  <a:gd name="T49" fmla="*/ 433 h 529"/>
                  <a:gd name="T50" fmla="*/ 528 w 536"/>
                  <a:gd name="T51" fmla="*/ 449 h 529"/>
                  <a:gd name="T52" fmla="*/ 536 w 536"/>
                  <a:gd name="T53" fmla="*/ 529 h 52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36"/>
                  <a:gd name="T82" fmla="*/ 0 h 529"/>
                  <a:gd name="T83" fmla="*/ 536 w 536"/>
                  <a:gd name="T84" fmla="*/ 529 h 52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36" h="529">
                    <a:moveTo>
                      <a:pt x="0" y="7"/>
                    </a:moveTo>
                    <a:cubicBezTo>
                      <a:pt x="11" y="6"/>
                      <a:pt x="30" y="0"/>
                      <a:pt x="40" y="7"/>
                    </a:cubicBezTo>
                    <a:cubicBezTo>
                      <a:pt x="49" y="20"/>
                      <a:pt x="70" y="46"/>
                      <a:pt x="86" y="51"/>
                    </a:cubicBezTo>
                    <a:cubicBezTo>
                      <a:pt x="106" y="71"/>
                      <a:pt x="149" y="66"/>
                      <a:pt x="172" y="67"/>
                    </a:cubicBezTo>
                    <a:cubicBezTo>
                      <a:pt x="191" y="73"/>
                      <a:pt x="212" y="81"/>
                      <a:pt x="230" y="91"/>
                    </a:cubicBezTo>
                    <a:cubicBezTo>
                      <a:pt x="235" y="94"/>
                      <a:pt x="244" y="102"/>
                      <a:pt x="250" y="103"/>
                    </a:cubicBezTo>
                    <a:cubicBezTo>
                      <a:pt x="263" y="105"/>
                      <a:pt x="277" y="104"/>
                      <a:pt x="290" y="105"/>
                    </a:cubicBezTo>
                    <a:cubicBezTo>
                      <a:pt x="314" y="113"/>
                      <a:pt x="337" y="115"/>
                      <a:pt x="362" y="117"/>
                    </a:cubicBezTo>
                    <a:cubicBezTo>
                      <a:pt x="376" y="113"/>
                      <a:pt x="382" y="111"/>
                      <a:pt x="398" y="115"/>
                    </a:cubicBezTo>
                    <a:cubicBezTo>
                      <a:pt x="405" y="117"/>
                      <a:pt x="416" y="125"/>
                      <a:pt x="416" y="125"/>
                    </a:cubicBezTo>
                    <a:cubicBezTo>
                      <a:pt x="429" y="145"/>
                      <a:pt x="423" y="164"/>
                      <a:pt x="450" y="173"/>
                    </a:cubicBezTo>
                    <a:cubicBezTo>
                      <a:pt x="459" y="182"/>
                      <a:pt x="470" y="188"/>
                      <a:pt x="482" y="191"/>
                    </a:cubicBezTo>
                    <a:cubicBezTo>
                      <a:pt x="490" y="203"/>
                      <a:pt x="493" y="218"/>
                      <a:pt x="508" y="223"/>
                    </a:cubicBezTo>
                    <a:cubicBezTo>
                      <a:pt x="507" y="227"/>
                      <a:pt x="508" y="232"/>
                      <a:pt x="506" y="235"/>
                    </a:cubicBezTo>
                    <a:cubicBezTo>
                      <a:pt x="504" y="237"/>
                      <a:pt x="467" y="244"/>
                      <a:pt x="462" y="245"/>
                    </a:cubicBezTo>
                    <a:cubicBezTo>
                      <a:pt x="454" y="257"/>
                      <a:pt x="463" y="247"/>
                      <a:pt x="450" y="253"/>
                    </a:cubicBezTo>
                    <a:cubicBezTo>
                      <a:pt x="446" y="255"/>
                      <a:pt x="438" y="261"/>
                      <a:pt x="438" y="261"/>
                    </a:cubicBezTo>
                    <a:cubicBezTo>
                      <a:pt x="435" y="270"/>
                      <a:pt x="435" y="280"/>
                      <a:pt x="432" y="289"/>
                    </a:cubicBezTo>
                    <a:cubicBezTo>
                      <a:pt x="435" y="319"/>
                      <a:pt x="447" y="316"/>
                      <a:pt x="472" y="321"/>
                    </a:cubicBezTo>
                    <a:cubicBezTo>
                      <a:pt x="481" y="330"/>
                      <a:pt x="491" y="336"/>
                      <a:pt x="500" y="345"/>
                    </a:cubicBezTo>
                    <a:cubicBezTo>
                      <a:pt x="503" y="353"/>
                      <a:pt x="506" y="354"/>
                      <a:pt x="514" y="357"/>
                    </a:cubicBezTo>
                    <a:cubicBezTo>
                      <a:pt x="507" y="368"/>
                      <a:pt x="500" y="374"/>
                      <a:pt x="496" y="387"/>
                    </a:cubicBezTo>
                    <a:cubicBezTo>
                      <a:pt x="495" y="391"/>
                      <a:pt x="492" y="399"/>
                      <a:pt x="492" y="399"/>
                    </a:cubicBezTo>
                    <a:cubicBezTo>
                      <a:pt x="499" y="410"/>
                      <a:pt x="507" y="422"/>
                      <a:pt x="520" y="425"/>
                    </a:cubicBezTo>
                    <a:cubicBezTo>
                      <a:pt x="512" y="428"/>
                      <a:pt x="507" y="431"/>
                      <a:pt x="498" y="433"/>
                    </a:cubicBezTo>
                    <a:cubicBezTo>
                      <a:pt x="507" y="445"/>
                      <a:pt x="514" y="446"/>
                      <a:pt x="528" y="449"/>
                    </a:cubicBezTo>
                    <a:cubicBezTo>
                      <a:pt x="536" y="474"/>
                      <a:pt x="536" y="503"/>
                      <a:pt x="536" y="529"/>
                    </a:cubicBezTo>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6157" name="Freeform 12">
                <a:extLst>
                  <a:ext uri="{FF2B5EF4-FFF2-40B4-BE49-F238E27FC236}">
                    <a16:creationId xmlns:a16="http://schemas.microsoft.com/office/drawing/2014/main" id="{E52695CF-C7A6-4586-8381-772BECD2BEBA}"/>
                  </a:ext>
                </a:extLst>
              </p:cNvPr>
              <p:cNvSpPr>
                <a:spLocks/>
              </p:cNvSpPr>
              <p:nvPr/>
            </p:nvSpPr>
            <p:spPr bwMode="auto">
              <a:xfrm>
                <a:off x="2942" y="2268"/>
                <a:ext cx="934" cy="1006"/>
              </a:xfrm>
              <a:custGeom>
                <a:avLst/>
                <a:gdLst>
                  <a:gd name="T0" fmla="*/ 924 w 934"/>
                  <a:gd name="T1" fmla="*/ 0 h 1006"/>
                  <a:gd name="T2" fmla="*/ 934 w 934"/>
                  <a:gd name="T3" fmla="*/ 54 h 1006"/>
                  <a:gd name="T4" fmla="*/ 920 w 934"/>
                  <a:gd name="T5" fmla="*/ 82 h 1006"/>
                  <a:gd name="T6" fmla="*/ 912 w 934"/>
                  <a:gd name="T7" fmla="*/ 80 h 1006"/>
                  <a:gd name="T8" fmla="*/ 852 w 934"/>
                  <a:gd name="T9" fmla="*/ 78 h 1006"/>
                  <a:gd name="T10" fmla="*/ 836 w 934"/>
                  <a:gd name="T11" fmla="*/ 58 h 1006"/>
                  <a:gd name="T12" fmla="*/ 794 w 934"/>
                  <a:gd name="T13" fmla="*/ 72 h 1006"/>
                  <a:gd name="T14" fmla="*/ 788 w 934"/>
                  <a:gd name="T15" fmla="*/ 74 h 1006"/>
                  <a:gd name="T16" fmla="*/ 784 w 934"/>
                  <a:gd name="T17" fmla="*/ 80 h 1006"/>
                  <a:gd name="T18" fmla="*/ 766 w 934"/>
                  <a:gd name="T19" fmla="*/ 86 h 1006"/>
                  <a:gd name="T20" fmla="*/ 720 w 934"/>
                  <a:gd name="T21" fmla="*/ 120 h 1006"/>
                  <a:gd name="T22" fmla="*/ 700 w 934"/>
                  <a:gd name="T23" fmla="*/ 148 h 1006"/>
                  <a:gd name="T24" fmla="*/ 732 w 934"/>
                  <a:gd name="T25" fmla="*/ 192 h 1006"/>
                  <a:gd name="T26" fmla="*/ 686 w 934"/>
                  <a:gd name="T27" fmla="*/ 242 h 1006"/>
                  <a:gd name="T28" fmla="*/ 664 w 934"/>
                  <a:gd name="T29" fmla="*/ 264 h 1006"/>
                  <a:gd name="T30" fmla="*/ 576 w 934"/>
                  <a:gd name="T31" fmla="*/ 304 h 1006"/>
                  <a:gd name="T32" fmla="*/ 514 w 934"/>
                  <a:gd name="T33" fmla="*/ 366 h 1006"/>
                  <a:gd name="T34" fmla="*/ 496 w 934"/>
                  <a:gd name="T35" fmla="*/ 390 h 1006"/>
                  <a:gd name="T36" fmla="*/ 472 w 934"/>
                  <a:gd name="T37" fmla="*/ 420 h 1006"/>
                  <a:gd name="T38" fmla="*/ 458 w 934"/>
                  <a:gd name="T39" fmla="*/ 444 h 1006"/>
                  <a:gd name="T40" fmla="*/ 420 w 934"/>
                  <a:gd name="T41" fmla="*/ 478 h 1006"/>
                  <a:gd name="T42" fmla="*/ 382 w 934"/>
                  <a:gd name="T43" fmla="*/ 506 h 1006"/>
                  <a:gd name="T44" fmla="*/ 360 w 934"/>
                  <a:gd name="T45" fmla="*/ 528 h 1006"/>
                  <a:gd name="T46" fmla="*/ 302 w 934"/>
                  <a:gd name="T47" fmla="*/ 570 h 1006"/>
                  <a:gd name="T48" fmla="*/ 270 w 934"/>
                  <a:gd name="T49" fmla="*/ 578 h 1006"/>
                  <a:gd name="T50" fmla="*/ 258 w 934"/>
                  <a:gd name="T51" fmla="*/ 582 h 1006"/>
                  <a:gd name="T52" fmla="*/ 234 w 934"/>
                  <a:gd name="T53" fmla="*/ 618 h 1006"/>
                  <a:gd name="T54" fmla="*/ 246 w 934"/>
                  <a:gd name="T55" fmla="*/ 634 h 1006"/>
                  <a:gd name="T56" fmla="*/ 226 w 934"/>
                  <a:gd name="T57" fmla="*/ 656 h 1006"/>
                  <a:gd name="T58" fmla="*/ 192 w 934"/>
                  <a:gd name="T59" fmla="*/ 688 h 1006"/>
                  <a:gd name="T60" fmla="*/ 140 w 934"/>
                  <a:gd name="T61" fmla="*/ 694 h 1006"/>
                  <a:gd name="T62" fmla="*/ 84 w 934"/>
                  <a:gd name="T63" fmla="*/ 732 h 1006"/>
                  <a:gd name="T64" fmla="*/ 38 w 934"/>
                  <a:gd name="T65" fmla="*/ 736 h 1006"/>
                  <a:gd name="T66" fmla="*/ 20 w 934"/>
                  <a:gd name="T67" fmla="*/ 758 h 1006"/>
                  <a:gd name="T68" fmla="*/ 12 w 934"/>
                  <a:gd name="T69" fmla="*/ 770 h 1006"/>
                  <a:gd name="T70" fmla="*/ 4 w 934"/>
                  <a:gd name="T71" fmla="*/ 800 h 1006"/>
                  <a:gd name="T72" fmla="*/ 0 w 934"/>
                  <a:gd name="T73" fmla="*/ 812 h 1006"/>
                  <a:gd name="T74" fmla="*/ 12 w 934"/>
                  <a:gd name="T75" fmla="*/ 940 h 1006"/>
                  <a:gd name="T76" fmla="*/ 22 w 934"/>
                  <a:gd name="T77" fmla="*/ 984 h 1006"/>
                  <a:gd name="T78" fmla="*/ 30 w 934"/>
                  <a:gd name="T79" fmla="*/ 1006 h 100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34"/>
                  <a:gd name="T121" fmla="*/ 0 h 1006"/>
                  <a:gd name="T122" fmla="*/ 934 w 934"/>
                  <a:gd name="T123" fmla="*/ 1006 h 100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34" h="1006">
                    <a:moveTo>
                      <a:pt x="924" y="0"/>
                    </a:moveTo>
                    <a:cubicBezTo>
                      <a:pt x="930" y="18"/>
                      <a:pt x="932" y="35"/>
                      <a:pt x="934" y="54"/>
                    </a:cubicBezTo>
                    <a:cubicBezTo>
                      <a:pt x="932" y="68"/>
                      <a:pt x="934" y="78"/>
                      <a:pt x="920" y="82"/>
                    </a:cubicBezTo>
                    <a:cubicBezTo>
                      <a:pt x="917" y="81"/>
                      <a:pt x="915" y="80"/>
                      <a:pt x="912" y="80"/>
                    </a:cubicBezTo>
                    <a:cubicBezTo>
                      <a:pt x="892" y="79"/>
                      <a:pt x="872" y="81"/>
                      <a:pt x="852" y="78"/>
                    </a:cubicBezTo>
                    <a:cubicBezTo>
                      <a:pt x="844" y="77"/>
                      <a:pt x="836" y="58"/>
                      <a:pt x="836" y="58"/>
                    </a:cubicBezTo>
                    <a:cubicBezTo>
                      <a:pt x="818" y="61"/>
                      <a:pt x="813" y="70"/>
                      <a:pt x="794" y="72"/>
                    </a:cubicBezTo>
                    <a:cubicBezTo>
                      <a:pt x="792" y="73"/>
                      <a:pt x="790" y="73"/>
                      <a:pt x="788" y="74"/>
                    </a:cubicBezTo>
                    <a:cubicBezTo>
                      <a:pt x="786" y="76"/>
                      <a:pt x="786" y="79"/>
                      <a:pt x="784" y="80"/>
                    </a:cubicBezTo>
                    <a:cubicBezTo>
                      <a:pt x="779" y="83"/>
                      <a:pt x="766" y="86"/>
                      <a:pt x="766" y="86"/>
                    </a:cubicBezTo>
                    <a:cubicBezTo>
                      <a:pt x="756" y="101"/>
                      <a:pt x="737" y="114"/>
                      <a:pt x="720" y="120"/>
                    </a:cubicBezTo>
                    <a:cubicBezTo>
                      <a:pt x="715" y="130"/>
                      <a:pt x="706" y="138"/>
                      <a:pt x="700" y="148"/>
                    </a:cubicBezTo>
                    <a:cubicBezTo>
                      <a:pt x="705" y="170"/>
                      <a:pt x="714" y="180"/>
                      <a:pt x="732" y="192"/>
                    </a:cubicBezTo>
                    <a:cubicBezTo>
                      <a:pt x="738" y="210"/>
                      <a:pt x="699" y="233"/>
                      <a:pt x="686" y="242"/>
                    </a:cubicBezTo>
                    <a:cubicBezTo>
                      <a:pt x="680" y="251"/>
                      <a:pt x="673" y="258"/>
                      <a:pt x="664" y="264"/>
                    </a:cubicBezTo>
                    <a:cubicBezTo>
                      <a:pt x="644" y="294"/>
                      <a:pt x="609" y="300"/>
                      <a:pt x="576" y="304"/>
                    </a:cubicBezTo>
                    <a:cubicBezTo>
                      <a:pt x="549" y="313"/>
                      <a:pt x="536" y="349"/>
                      <a:pt x="514" y="366"/>
                    </a:cubicBezTo>
                    <a:cubicBezTo>
                      <a:pt x="509" y="376"/>
                      <a:pt x="505" y="384"/>
                      <a:pt x="496" y="390"/>
                    </a:cubicBezTo>
                    <a:cubicBezTo>
                      <a:pt x="489" y="400"/>
                      <a:pt x="481" y="411"/>
                      <a:pt x="472" y="420"/>
                    </a:cubicBezTo>
                    <a:cubicBezTo>
                      <a:pt x="469" y="429"/>
                      <a:pt x="465" y="437"/>
                      <a:pt x="458" y="444"/>
                    </a:cubicBezTo>
                    <a:cubicBezTo>
                      <a:pt x="453" y="459"/>
                      <a:pt x="433" y="469"/>
                      <a:pt x="420" y="478"/>
                    </a:cubicBezTo>
                    <a:cubicBezTo>
                      <a:pt x="407" y="486"/>
                      <a:pt x="394" y="496"/>
                      <a:pt x="382" y="506"/>
                    </a:cubicBezTo>
                    <a:cubicBezTo>
                      <a:pt x="374" y="513"/>
                      <a:pt x="369" y="522"/>
                      <a:pt x="360" y="528"/>
                    </a:cubicBezTo>
                    <a:cubicBezTo>
                      <a:pt x="352" y="540"/>
                      <a:pt x="317" y="560"/>
                      <a:pt x="302" y="570"/>
                    </a:cubicBezTo>
                    <a:cubicBezTo>
                      <a:pt x="296" y="574"/>
                      <a:pt x="278" y="576"/>
                      <a:pt x="270" y="578"/>
                    </a:cubicBezTo>
                    <a:cubicBezTo>
                      <a:pt x="266" y="579"/>
                      <a:pt x="258" y="582"/>
                      <a:pt x="258" y="582"/>
                    </a:cubicBezTo>
                    <a:cubicBezTo>
                      <a:pt x="247" y="593"/>
                      <a:pt x="239" y="603"/>
                      <a:pt x="234" y="618"/>
                    </a:cubicBezTo>
                    <a:cubicBezTo>
                      <a:pt x="243" y="621"/>
                      <a:pt x="244" y="625"/>
                      <a:pt x="246" y="634"/>
                    </a:cubicBezTo>
                    <a:cubicBezTo>
                      <a:pt x="243" y="646"/>
                      <a:pt x="235" y="649"/>
                      <a:pt x="226" y="656"/>
                    </a:cubicBezTo>
                    <a:cubicBezTo>
                      <a:pt x="214" y="664"/>
                      <a:pt x="207" y="683"/>
                      <a:pt x="192" y="688"/>
                    </a:cubicBezTo>
                    <a:cubicBezTo>
                      <a:pt x="177" y="693"/>
                      <a:pt x="154" y="693"/>
                      <a:pt x="140" y="694"/>
                    </a:cubicBezTo>
                    <a:cubicBezTo>
                      <a:pt x="122" y="706"/>
                      <a:pt x="110" y="730"/>
                      <a:pt x="84" y="732"/>
                    </a:cubicBezTo>
                    <a:cubicBezTo>
                      <a:pt x="69" y="733"/>
                      <a:pt x="38" y="736"/>
                      <a:pt x="38" y="736"/>
                    </a:cubicBezTo>
                    <a:cubicBezTo>
                      <a:pt x="28" y="742"/>
                      <a:pt x="25" y="748"/>
                      <a:pt x="20" y="758"/>
                    </a:cubicBezTo>
                    <a:cubicBezTo>
                      <a:pt x="18" y="762"/>
                      <a:pt x="12" y="770"/>
                      <a:pt x="12" y="770"/>
                    </a:cubicBezTo>
                    <a:cubicBezTo>
                      <a:pt x="10" y="780"/>
                      <a:pt x="7" y="790"/>
                      <a:pt x="4" y="800"/>
                    </a:cubicBezTo>
                    <a:cubicBezTo>
                      <a:pt x="3" y="804"/>
                      <a:pt x="0" y="812"/>
                      <a:pt x="0" y="812"/>
                    </a:cubicBezTo>
                    <a:cubicBezTo>
                      <a:pt x="1" y="861"/>
                      <a:pt x="6" y="895"/>
                      <a:pt x="12" y="940"/>
                    </a:cubicBezTo>
                    <a:cubicBezTo>
                      <a:pt x="14" y="954"/>
                      <a:pt x="17" y="971"/>
                      <a:pt x="22" y="984"/>
                    </a:cubicBezTo>
                    <a:cubicBezTo>
                      <a:pt x="25" y="991"/>
                      <a:pt x="30" y="1006"/>
                      <a:pt x="30" y="1006"/>
                    </a:cubicBezTo>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6158" name="Freeform 13">
                <a:extLst>
                  <a:ext uri="{FF2B5EF4-FFF2-40B4-BE49-F238E27FC236}">
                    <a16:creationId xmlns:a16="http://schemas.microsoft.com/office/drawing/2014/main" id="{2E877B4C-B5DF-4029-830C-6ED3F3E6FD7A}"/>
                  </a:ext>
                </a:extLst>
              </p:cNvPr>
              <p:cNvSpPr>
                <a:spLocks/>
              </p:cNvSpPr>
              <p:nvPr/>
            </p:nvSpPr>
            <p:spPr bwMode="auto">
              <a:xfrm>
                <a:off x="2294" y="3158"/>
                <a:ext cx="674" cy="676"/>
              </a:xfrm>
              <a:custGeom>
                <a:avLst/>
                <a:gdLst>
                  <a:gd name="T0" fmla="*/ 674 w 674"/>
                  <a:gd name="T1" fmla="*/ 130 h 676"/>
                  <a:gd name="T2" fmla="*/ 652 w 674"/>
                  <a:gd name="T3" fmla="*/ 182 h 676"/>
                  <a:gd name="T4" fmla="*/ 624 w 674"/>
                  <a:gd name="T5" fmla="*/ 266 h 676"/>
                  <a:gd name="T6" fmla="*/ 610 w 674"/>
                  <a:gd name="T7" fmla="*/ 284 h 676"/>
                  <a:gd name="T8" fmla="*/ 602 w 674"/>
                  <a:gd name="T9" fmla="*/ 296 h 676"/>
                  <a:gd name="T10" fmla="*/ 616 w 674"/>
                  <a:gd name="T11" fmla="*/ 328 h 676"/>
                  <a:gd name="T12" fmla="*/ 622 w 674"/>
                  <a:gd name="T13" fmla="*/ 368 h 676"/>
                  <a:gd name="T14" fmla="*/ 626 w 674"/>
                  <a:gd name="T15" fmla="*/ 418 h 676"/>
                  <a:gd name="T16" fmla="*/ 624 w 674"/>
                  <a:gd name="T17" fmla="*/ 436 h 676"/>
                  <a:gd name="T18" fmla="*/ 558 w 674"/>
                  <a:gd name="T19" fmla="*/ 438 h 676"/>
                  <a:gd name="T20" fmla="*/ 546 w 674"/>
                  <a:gd name="T21" fmla="*/ 462 h 676"/>
                  <a:gd name="T22" fmla="*/ 522 w 674"/>
                  <a:gd name="T23" fmla="*/ 500 h 676"/>
                  <a:gd name="T24" fmla="*/ 510 w 674"/>
                  <a:gd name="T25" fmla="*/ 520 h 676"/>
                  <a:gd name="T26" fmla="*/ 506 w 674"/>
                  <a:gd name="T27" fmla="*/ 532 h 676"/>
                  <a:gd name="T28" fmla="*/ 512 w 674"/>
                  <a:gd name="T29" fmla="*/ 536 h 676"/>
                  <a:gd name="T30" fmla="*/ 514 w 674"/>
                  <a:gd name="T31" fmla="*/ 556 h 676"/>
                  <a:gd name="T32" fmla="*/ 506 w 674"/>
                  <a:gd name="T33" fmla="*/ 558 h 676"/>
                  <a:gd name="T34" fmla="*/ 462 w 674"/>
                  <a:gd name="T35" fmla="*/ 560 h 676"/>
                  <a:gd name="T36" fmla="*/ 446 w 674"/>
                  <a:gd name="T37" fmla="*/ 574 h 676"/>
                  <a:gd name="T38" fmla="*/ 428 w 674"/>
                  <a:gd name="T39" fmla="*/ 604 h 676"/>
                  <a:gd name="T40" fmla="*/ 392 w 674"/>
                  <a:gd name="T41" fmla="*/ 656 h 676"/>
                  <a:gd name="T42" fmla="*/ 340 w 674"/>
                  <a:gd name="T43" fmla="*/ 676 h 676"/>
                  <a:gd name="T44" fmla="*/ 292 w 674"/>
                  <a:gd name="T45" fmla="*/ 646 h 676"/>
                  <a:gd name="T46" fmla="*/ 268 w 674"/>
                  <a:gd name="T47" fmla="*/ 628 h 676"/>
                  <a:gd name="T48" fmla="*/ 250 w 674"/>
                  <a:gd name="T49" fmla="*/ 606 h 676"/>
                  <a:gd name="T50" fmla="*/ 224 w 674"/>
                  <a:gd name="T51" fmla="*/ 562 h 676"/>
                  <a:gd name="T52" fmla="*/ 214 w 674"/>
                  <a:gd name="T53" fmla="*/ 514 h 676"/>
                  <a:gd name="T54" fmla="*/ 202 w 674"/>
                  <a:gd name="T55" fmla="*/ 466 h 676"/>
                  <a:gd name="T56" fmla="*/ 166 w 674"/>
                  <a:gd name="T57" fmla="*/ 394 h 676"/>
                  <a:gd name="T58" fmla="*/ 142 w 674"/>
                  <a:gd name="T59" fmla="*/ 318 h 676"/>
                  <a:gd name="T60" fmla="*/ 94 w 674"/>
                  <a:gd name="T61" fmla="*/ 248 h 676"/>
                  <a:gd name="T62" fmla="*/ 46 w 674"/>
                  <a:gd name="T63" fmla="*/ 166 h 676"/>
                  <a:gd name="T64" fmla="*/ 22 w 674"/>
                  <a:gd name="T65" fmla="*/ 48 h 676"/>
                  <a:gd name="T66" fmla="*/ 0 w 674"/>
                  <a:gd name="T67" fmla="*/ 0 h 67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74"/>
                  <a:gd name="T103" fmla="*/ 0 h 676"/>
                  <a:gd name="T104" fmla="*/ 674 w 674"/>
                  <a:gd name="T105" fmla="*/ 676 h 67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74" h="676">
                    <a:moveTo>
                      <a:pt x="674" y="130"/>
                    </a:moveTo>
                    <a:cubicBezTo>
                      <a:pt x="668" y="147"/>
                      <a:pt x="662" y="167"/>
                      <a:pt x="652" y="182"/>
                    </a:cubicBezTo>
                    <a:cubicBezTo>
                      <a:pt x="650" y="224"/>
                      <a:pt x="645" y="235"/>
                      <a:pt x="624" y="266"/>
                    </a:cubicBezTo>
                    <a:cubicBezTo>
                      <a:pt x="620" y="272"/>
                      <a:pt x="614" y="278"/>
                      <a:pt x="610" y="284"/>
                    </a:cubicBezTo>
                    <a:cubicBezTo>
                      <a:pt x="607" y="288"/>
                      <a:pt x="602" y="296"/>
                      <a:pt x="602" y="296"/>
                    </a:cubicBezTo>
                    <a:cubicBezTo>
                      <a:pt x="604" y="307"/>
                      <a:pt x="608" y="320"/>
                      <a:pt x="616" y="328"/>
                    </a:cubicBezTo>
                    <a:cubicBezTo>
                      <a:pt x="618" y="341"/>
                      <a:pt x="622" y="368"/>
                      <a:pt x="622" y="368"/>
                    </a:cubicBezTo>
                    <a:cubicBezTo>
                      <a:pt x="620" y="387"/>
                      <a:pt x="622" y="400"/>
                      <a:pt x="626" y="418"/>
                    </a:cubicBezTo>
                    <a:cubicBezTo>
                      <a:pt x="625" y="424"/>
                      <a:pt x="630" y="434"/>
                      <a:pt x="624" y="436"/>
                    </a:cubicBezTo>
                    <a:cubicBezTo>
                      <a:pt x="603" y="442"/>
                      <a:pt x="580" y="434"/>
                      <a:pt x="558" y="438"/>
                    </a:cubicBezTo>
                    <a:cubicBezTo>
                      <a:pt x="551" y="439"/>
                      <a:pt x="549" y="458"/>
                      <a:pt x="546" y="462"/>
                    </a:cubicBezTo>
                    <a:cubicBezTo>
                      <a:pt x="537" y="475"/>
                      <a:pt x="530" y="487"/>
                      <a:pt x="522" y="500"/>
                    </a:cubicBezTo>
                    <a:cubicBezTo>
                      <a:pt x="516" y="509"/>
                      <a:pt x="514" y="511"/>
                      <a:pt x="510" y="520"/>
                    </a:cubicBezTo>
                    <a:cubicBezTo>
                      <a:pt x="508" y="524"/>
                      <a:pt x="506" y="532"/>
                      <a:pt x="506" y="532"/>
                    </a:cubicBezTo>
                    <a:cubicBezTo>
                      <a:pt x="508" y="533"/>
                      <a:pt x="510" y="534"/>
                      <a:pt x="512" y="536"/>
                    </a:cubicBezTo>
                    <a:cubicBezTo>
                      <a:pt x="517" y="541"/>
                      <a:pt x="519" y="548"/>
                      <a:pt x="514" y="556"/>
                    </a:cubicBezTo>
                    <a:cubicBezTo>
                      <a:pt x="513" y="558"/>
                      <a:pt x="509" y="558"/>
                      <a:pt x="506" y="558"/>
                    </a:cubicBezTo>
                    <a:cubicBezTo>
                      <a:pt x="491" y="559"/>
                      <a:pt x="477" y="559"/>
                      <a:pt x="462" y="560"/>
                    </a:cubicBezTo>
                    <a:cubicBezTo>
                      <a:pt x="455" y="564"/>
                      <a:pt x="453" y="570"/>
                      <a:pt x="446" y="574"/>
                    </a:cubicBezTo>
                    <a:cubicBezTo>
                      <a:pt x="440" y="584"/>
                      <a:pt x="432" y="593"/>
                      <a:pt x="428" y="604"/>
                    </a:cubicBezTo>
                    <a:cubicBezTo>
                      <a:pt x="426" y="635"/>
                      <a:pt x="422" y="646"/>
                      <a:pt x="392" y="656"/>
                    </a:cubicBezTo>
                    <a:cubicBezTo>
                      <a:pt x="377" y="671"/>
                      <a:pt x="359" y="671"/>
                      <a:pt x="340" y="676"/>
                    </a:cubicBezTo>
                    <a:cubicBezTo>
                      <a:pt x="321" y="671"/>
                      <a:pt x="311" y="651"/>
                      <a:pt x="292" y="646"/>
                    </a:cubicBezTo>
                    <a:cubicBezTo>
                      <a:pt x="283" y="640"/>
                      <a:pt x="277" y="634"/>
                      <a:pt x="268" y="628"/>
                    </a:cubicBezTo>
                    <a:cubicBezTo>
                      <a:pt x="262" y="619"/>
                      <a:pt x="259" y="612"/>
                      <a:pt x="250" y="606"/>
                    </a:cubicBezTo>
                    <a:cubicBezTo>
                      <a:pt x="240" y="592"/>
                      <a:pt x="233" y="576"/>
                      <a:pt x="224" y="562"/>
                    </a:cubicBezTo>
                    <a:cubicBezTo>
                      <a:pt x="222" y="547"/>
                      <a:pt x="219" y="529"/>
                      <a:pt x="214" y="514"/>
                    </a:cubicBezTo>
                    <a:cubicBezTo>
                      <a:pt x="211" y="493"/>
                      <a:pt x="213" y="481"/>
                      <a:pt x="202" y="466"/>
                    </a:cubicBezTo>
                    <a:cubicBezTo>
                      <a:pt x="195" y="440"/>
                      <a:pt x="174" y="419"/>
                      <a:pt x="166" y="394"/>
                    </a:cubicBezTo>
                    <a:cubicBezTo>
                      <a:pt x="165" y="373"/>
                      <a:pt x="163" y="332"/>
                      <a:pt x="142" y="318"/>
                    </a:cubicBezTo>
                    <a:cubicBezTo>
                      <a:pt x="126" y="294"/>
                      <a:pt x="110" y="271"/>
                      <a:pt x="94" y="248"/>
                    </a:cubicBezTo>
                    <a:cubicBezTo>
                      <a:pt x="88" y="219"/>
                      <a:pt x="54" y="200"/>
                      <a:pt x="46" y="166"/>
                    </a:cubicBezTo>
                    <a:cubicBezTo>
                      <a:pt x="45" y="134"/>
                      <a:pt x="42" y="78"/>
                      <a:pt x="22" y="48"/>
                    </a:cubicBezTo>
                    <a:cubicBezTo>
                      <a:pt x="18" y="33"/>
                      <a:pt x="0" y="16"/>
                      <a:pt x="0" y="0"/>
                    </a:cubicBezTo>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6159" name="Freeform 14">
                <a:extLst>
                  <a:ext uri="{FF2B5EF4-FFF2-40B4-BE49-F238E27FC236}">
                    <a16:creationId xmlns:a16="http://schemas.microsoft.com/office/drawing/2014/main" id="{E89C49D3-49D3-458E-A8DF-55AC72DD232E}"/>
                  </a:ext>
                </a:extLst>
              </p:cNvPr>
              <p:cNvSpPr>
                <a:spLocks/>
              </p:cNvSpPr>
              <p:nvPr/>
            </p:nvSpPr>
            <p:spPr bwMode="auto">
              <a:xfrm>
                <a:off x="1864" y="2330"/>
                <a:ext cx="438" cy="840"/>
              </a:xfrm>
              <a:custGeom>
                <a:avLst/>
                <a:gdLst>
                  <a:gd name="T0" fmla="*/ 430 w 438"/>
                  <a:gd name="T1" fmla="*/ 840 h 840"/>
                  <a:gd name="T2" fmla="*/ 412 w 438"/>
                  <a:gd name="T3" fmla="*/ 778 h 840"/>
                  <a:gd name="T4" fmla="*/ 388 w 438"/>
                  <a:gd name="T5" fmla="*/ 738 h 840"/>
                  <a:gd name="T6" fmla="*/ 360 w 438"/>
                  <a:gd name="T7" fmla="*/ 696 h 840"/>
                  <a:gd name="T8" fmla="*/ 352 w 438"/>
                  <a:gd name="T9" fmla="*/ 678 h 840"/>
                  <a:gd name="T10" fmla="*/ 350 w 438"/>
                  <a:gd name="T11" fmla="*/ 672 h 840"/>
                  <a:gd name="T12" fmla="*/ 330 w 438"/>
                  <a:gd name="T13" fmla="*/ 592 h 840"/>
                  <a:gd name="T14" fmla="*/ 322 w 438"/>
                  <a:gd name="T15" fmla="*/ 554 h 840"/>
                  <a:gd name="T16" fmla="*/ 306 w 438"/>
                  <a:gd name="T17" fmla="*/ 498 h 840"/>
                  <a:gd name="T18" fmla="*/ 288 w 438"/>
                  <a:gd name="T19" fmla="*/ 398 h 840"/>
                  <a:gd name="T20" fmla="*/ 268 w 438"/>
                  <a:gd name="T21" fmla="*/ 360 h 840"/>
                  <a:gd name="T22" fmla="*/ 258 w 438"/>
                  <a:gd name="T23" fmla="*/ 266 h 840"/>
                  <a:gd name="T24" fmla="*/ 274 w 438"/>
                  <a:gd name="T25" fmla="*/ 168 h 840"/>
                  <a:gd name="T26" fmla="*/ 266 w 438"/>
                  <a:gd name="T27" fmla="*/ 24 h 840"/>
                  <a:gd name="T28" fmla="*/ 258 w 438"/>
                  <a:gd name="T29" fmla="*/ 12 h 840"/>
                  <a:gd name="T30" fmla="*/ 250 w 438"/>
                  <a:gd name="T31" fmla="*/ 0 h 840"/>
                  <a:gd name="T32" fmla="*/ 228 w 438"/>
                  <a:gd name="T33" fmla="*/ 38 h 840"/>
                  <a:gd name="T34" fmla="*/ 216 w 438"/>
                  <a:gd name="T35" fmla="*/ 50 h 840"/>
                  <a:gd name="T36" fmla="*/ 208 w 438"/>
                  <a:gd name="T37" fmla="*/ 62 h 840"/>
                  <a:gd name="T38" fmla="*/ 160 w 438"/>
                  <a:gd name="T39" fmla="*/ 132 h 840"/>
                  <a:gd name="T40" fmla="*/ 130 w 438"/>
                  <a:gd name="T41" fmla="*/ 142 h 840"/>
                  <a:gd name="T42" fmla="*/ 52 w 438"/>
                  <a:gd name="T43" fmla="*/ 138 h 840"/>
                  <a:gd name="T44" fmla="*/ 22 w 438"/>
                  <a:gd name="T45" fmla="*/ 112 h 840"/>
                  <a:gd name="T46" fmla="*/ 10 w 438"/>
                  <a:gd name="T47" fmla="*/ 104 h 840"/>
                  <a:gd name="T48" fmla="*/ 0 w 438"/>
                  <a:gd name="T49" fmla="*/ 92 h 84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38"/>
                  <a:gd name="T76" fmla="*/ 0 h 840"/>
                  <a:gd name="T77" fmla="*/ 438 w 438"/>
                  <a:gd name="T78" fmla="*/ 840 h 84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38" h="840">
                    <a:moveTo>
                      <a:pt x="430" y="840"/>
                    </a:moveTo>
                    <a:cubicBezTo>
                      <a:pt x="438" y="815"/>
                      <a:pt x="429" y="795"/>
                      <a:pt x="412" y="778"/>
                    </a:cubicBezTo>
                    <a:cubicBezTo>
                      <a:pt x="407" y="764"/>
                      <a:pt x="397" y="750"/>
                      <a:pt x="388" y="738"/>
                    </a:cubicBezTo>
                    <a:cubicBezTo>
                      <a:pt x="383" y="722"/>
                      <a:pt x="370" y="709"/>
                      <a:pt x="360" y="696"/>
                    </a:cubicBezTo>
                    <a:cubicBezTo>
                      <a:pt x="355" y="690"/>
                      <a:pt x="355" y="687"/>
                      <a:pt x="352" y="678"/>
                    </a:cubicBezTo>
                    <a:cubicBezTo>
                      <a:pt x="351" y="676"/>
                      <a:pt x="350" y="672"/>
                      <a:pt x="350" y="672"/>
                    </a:cubicBezTo>
                    <a:cubicBezTo>
                      <a:pt x="347" y="644"/>
                      <a:pt x="339" y="618"/>
                      <a:pt x="330" y="592"/>
                    </a:cubicBezTo>
                    <a:cubicBezTo>
                      <a:pt x="326" y="579"/>
                      <a:pt x="330" y="566"/>
                      <a:pt x="322" y="554"/>
                    </a:cubicBezTo>
                    <a:cubicBezTo>
                      <a:pt x="317" y="535"/>
                      <a:pt x="309" y="517"/>
                      <a:pt x="306" y="498"/>
                    </a:cubicBezTo>
                    <a:cubicBezTo>
                      <a:pt x="306" y="486"/>
                      <a:pt x="313" y="411"/>
                      <a:pt x="288" y="398"/>
                    </a:cubicBezTo>
                    <a:cubicBezTo>
                      <a:pt x="279" y="385"/>
                      <a:pt x="272" y="375"/>
                      <a:pt x="268" y="360"/>
                    </a:cubicBezTo>
                    <a:cubicBezTo>
                      <a:pt x="267" y="318"/>
                      <a:pt x="264" y="300"/>
                      <a:pt x="258" y="266"/>
                    </a:cubicBezTo>
                    <a:cubicBezTo>
                      <a:pt x="260" y="227"/>
                      <a:pt x="265" y="203"/>
                      <a:pt x="274" y="168"/>
                    </a:cubicBezTo>
                    <a:cubicBezTo>
                      <a:pt x="277" y="125"/>
                      <a:pt x="303" y="49"/>
                      <a:pt x="266" y="24"/>
                    </a:cubicBezTo>
                    <a:cubicBezTo>
                      <a:pt x="262" y="13"/>
                      <a:pt x="267" y="23"/>
                      <a:pt x="258" y="12"/>
                    </a:cubicBezTo>
                    <a:cubicBezTo>
                      <a:pt x="255" y="8"/>
                      <a:pt x="250" y="0"/>
                      <a:pt x="250" y="0"/>
                    </a:cubicBezTo>
                    <a:cubicBezTo>
                      <a:pt x="246" y="12"/>
                      <a:pt x="237" y="29"/>
                      <a:pt x="228" y="38"/>
                    </a:cubicBezTo>
                    <a:cubicBezTo>
                      <a:pt x="224" y="42"/>
                      <a:pt x="220" y="46"/>
                      <a:pt x="216" y="50"/>
                    </a:cubicBezTo>
                    <a:cubicBezTo>
                      <a:pt x="213" y="53"/>
                      <a:pt x="208" y="62"/>
                      <a:pt x="208" y="62"/>
                    </a:cubicBezTo>
                    <a:cubicBezTo>
                      <a:pt x="203" y="81"/>
                      <a:pt x="176" y="122"/>
                      <a:pt x="160" y="132"/>
                    </a:cubicBezTo>
                    <a:cubicBezTo>
                      <a:pt x="153" y="143"/>
                      <a:pt x="143" y="141"/>
                      <a:pt x="130" y="142"/>
                    </a:cubicBezTo>
                    <a:cubicBezTo>
                      <a:pt x="104" y="141"/>
                      <a:pt x="75" y="150"/>
                      <a:pt x="52" y="138"/>
                    </a:cubicBezTo>
                    <a:cubicBezTo>
                      <a:pt x="40" y="132"/>
                      <a:pt x="33" y="120"/>
                      <a:pt x="22" y="112"/>
                    </a:cubicBezTo>
                    <a:cubicBezTo>
                      <a:pt x="18" y="109"/>
                      <a:pt x="10" y="104"/>
                      <a:pt x="10" y="104"/>
                    </a:cubicBezTo>
                    <a:cubicBezTo>
                      <a:pt x="8" y="101"/>
                      <a:pt x="0" y="95"/>
                      <a:pt x="0" y="92"/>
                    </a:cubicBezTo>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sp>
          <p:nvSpPr>
            <p:cNvPr id="6153" name="Freeform 15">
              <a:extLst>
                <a:ext uri="{FF2B5EF4-FFF2-40B4-BE49-F238E27FC236}">
                  <a16:creationId xmlns:a16="http://schemas.microsoft.com/office/drawing/2014/main" id="{FC75277C-FC1A-4C4A-A2CA-0CB645DF8939}"/>
                </a:ext>
              </a:extLst>
            </p:cNvPr>
            <p:cNvSpPr>
              <a:spLocks/>
            </p:cNvSpPr>
            <p:nvPr/>
          </p:nvSpPr>
          <p:spPr bwMode="auto">
            <a:xfrm>
              <a:off x="1680" y="1872"/>
              <a:ext cx="216" cy="316"/>
            </a:xfrm>
            <a:custGeom>
              <a:avLst/>
              <a:gdLst>
                <a:gd name="T0" fmla="*/ 121 w 224"/>
                <a:gd name="T1" fmla="*/ 397 h 310"/>
                <a:gd name="T2" fmla="*/ 102 w 224"/>
                <a:gd name="T3" fmla="*/ 371 h 310"/>
                <a:gd name="T4" fmla="*/ 90 w 224"/>
                <a:gd name="T5" fmla="*/ 333 h 310"/>
                <a:gd name="T6" fmla="*/ 54 w 224"/>
                <a:gd name="T7" fmla="*/ 259 h 310"/>
                <a:gd name="T8" fmla="*/ 52 w 224"/>
                <a:gd name="T9" fmla="*/ 207 h 310"/>
                <a:gd name="T10" fmla="*/ 64 w 224"/>
                <a:gd name="T11" fmla="*/ 221 h 310"/>
                <a:gd name="T12" fmla="*/ 71 w 224"/>
                <a:gd name="T13" fmla="*/ 231 h 310"/>
                <a:gd name="T14" fmla="*/ 83 w 224"/>
                <a:gd name="T15" fmla="*/ 213 h 310"/>
                <a:gd name="T16" fmla="*/ 115 w 224"/>
                <a:gd name="T17" fmla="*/ 205 h 310"/>
                <a:gd name="T18" fmla="*/ 127 w 224"/>
                <a:gd name="T19" fmla="*/ 186 h 310"/>
                <a:gd name="T20" fmla="*/ 137 w 224"/>
                <a:gd name="T21" fmla="*/ 171 h 310"/>
                <a:gd name="T22" fmla="*/ 127 w 224"/>
                <a:gd name="T23" fmla="*/ 133 h 310"/>
                <a:gd name="T24" fmla="*/ 57 w 224"/>
                <a:gd name="T25" fmla="*/ 130 h 310"/>
                <a:gd name="T26" fmla="*/ 35 w 224"/>
                <a:gd name="T27" fmla="*/ 100 h 310"/>
                <a:gd name="T28" fmla="*/ 23 w 224"/>
                <a:gd name="T29" fmla="*/ 77 h 310"/>
                <a:gd name="T30" fmla="*/ 21 w 224"/>
                <a:gd name="T31" fmla="*/ 71 h 310"/>
                <a:gd name="T32" fmla="*/ 15 w 224"/>
                <a:gd name="T33" fmla="*/ 67 h 310"/>
                <a:gd name="T34" fmla="*/ 14 w 224"/>
                <a:gd name="T35" fmla="*/ 55 h 310"/>
                <a:gd name="T36" fmla="*/ 27 w 224"/>
                <a:gd name="T37" fmla="*/ 24 h 310"/>
                <a:gd name="T38" fmla="*/ 25 w 224"/>
                <a:gd name="T39" fmla="*/ 8 h 310"/>
                <a:gd name="T40" fmla="*/ 0 w 224"/>
                <a:gd name="T41" fmla="*/ 0 h 3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24"/>
                <a:gd name="T64" fmla="*/ 0 h 310"/>
                <a:gd name="T65" fmla="*/ 224 w 224"/>
                <a:gd name="T66" fmla="*/ 310 h 31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24" h="310">
                  <a:moveTo>
                    <a:pt x="194" y="310"/>
                  </a:moveTo>
                  <a:cubicBezTo>
                    <a:pt x="183" y="303"/>
                    <a:pt x="176" y="291"/>
                    <a:pt x="164" y="288"/>
                  </a:cubicBezTo>
                  <a:cubicBezTo>
                    <a:pt x="158" y="278"/>
                    <a:pt x="154" y="266"/>
                    <a:pt x="144" y="260"/>
                  </a:cubicBezTo>
                  <a:cubicBezTo>
                    <a:pt x="134" y="231"/>
                    <a:pt x="106" y="222"/>
                    <a:pt x="86" y="202"/>
                  </a:cubicBezTo>
                  <a:cubicBezTo>
                    <a:pt x="79" y="182"/>
                    <a:pt x="80" y="195"/>
                    <a:pt x="82" y="162"/>
                  </a:cubicBezTo>
                  <a:cubicBezTo>
                    <a:pt x="89" y="164"/>
                    <a:pt x="96" y="168"/>
                    <a:pt x="102" y="172"/>
                  </a:cubicBezTo>
                  <a:cubicBezTo>
                    <a:pt x="106" y="174"/>
                    <a:pt x="114" y="180"/>
                    <a:pt x="114" y="180"/>
                  </a:cubicBezTo>
                  <a:cubicBezTo>
                    <a:pt x="125" y="176"/>
                    <a:pt x="119" y="179"/>
                    <a:pt x="132" y="166"/>
                  </a:cubicBezTo>
                  <a:cubicBezTo>
                    <a:pt x="144" y="154"/>
                    <a:pt x="167" y="161"/>
                    <a:pt x="184" y="160"/>
                  </a:cubicBezTo>
                  <a:cubicBezTo>
                    <a:pt x="191" y="155"/>
                    <a:pt x="196" y="150"/>
                    <a:pt x="204" y="146"/>
                  </a:cubicBezTo>
                  <a:cubicBezTo>
                    <a:pt x="208" y="140"/>
                    <a:pt x="220" y="132"/>
                    <a:pt x="220" y="132"/>
                  </a:cubicBezTo>
                  <a:cubicBezTo>
                    <a:pt x="224" y="121"/>
                    <a:pt x="217" y="107"/>
                    <a:pt x="204" y="106"/>
                  </a:cubicBezTo>
                  <a:cubicBezTo>
                    <a:pt x="166" y="104"/>
                    <a:pt x="128" y="105"/>
                    <a:pt x="90" y="104"/>
                  </a:cubicBezTo>
                  <a:cubicBezTo>
                    <a:pt x="74" y="99"/>
                    <a:pt x="65" y="87"/>
                    <a:pt x="54" y="76"/>
                  </a:cubicBezTo>
                  <a:cubicBezTo>
                    <a:pt x="49" y="71"/>
                    <a:pt x="36" y="64"/>
                    <a:pt x="36" y="64"/>
                  </a:cubicBezTo>
                  <a:cubicBezTo>
                    <a:pt x="35" y="62"/>
                    <a:pt x="35" y="60"/>
                    <a:pt x="34" y="58"/>
                  </a:cubicBezTo>
                  <a:cubicBezTo>
                    <a:pt x="32" y="56"/>
                    <a:pt x="29" y="56"/>
                    <a:pt x="28" y="54"/>
                  </a:cubicBezTo>
                  <a:cubicBezTo>
                    <a:pt x="26" y="50"/>
                    <a:pt x="24" y="42"/>
                    <a:pt x="24" y="42"/>
                  </a:cubicBezTo>
                  <a:cubicBezTo>
                    <a:pt x="29" y="26"/>
                    <a:pt x="28" y="32"/>
                    <a:pt x="40" y="24"/>
                  </a:cubicBezTo>
                  <a:cubicBezTo>
                    <a:pt x="51" y="8"/>
                    <a:pt x="56" y="20"/>
                    <a:pt x="38" y="8"/>
                  </a:cubicBezTo>
                  <a:cubicBezTo>
                    <a:pt x="30" y="9"/>
                    <a:pt x="0" y="17"/>
                    <a:pt x="0" y="0"/>
                  </a:cubicBezTo>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6323"/>
                                        </p:tgtEl>
                                        <p:attrNameLst>
                                          <p:attrName>style.visibility</p:attrName>
                                        </p:attrNameLst>
                                      </p:cBhvr>
                                      <p:to>
                                        <p:strVal val="visible"/>
                                      </p:to>
                                    </p:set>
                                    <p:animEffect transition="in" filter="checkerboard(across)">
                                      <p:cBhvr>
                                        <p:cTn id="12" dur="500"/>
                                        <p:tgtEl>
                                          <p:spTgt spid="563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6324"/>
                                        </p:tgtEl>
                                        <p:attrNameLst>
                                          <p:attrName>style.visibility</p:attrName>
                                        </p:attrNameLst>
                                      </p:cBhvr>
                                      <p:to>
                                        <p:strVal val="visible"/>
                                      </p:to>
                                    </p:set>
                                    <p:animEffect transition="in" filter="checkerboard(across)">
                                      <p:cBhvr>
                                        <p:cTn id="17" dur="500"/>
                                        <p:tgtEl>
                                          <p:spTgt spid="5632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6325"/>
                                        </p:tgtEl>
                                        <p:attrNameLst>
                                          <p:attrName>style.visibility</p:attrName>
                                        </p:attrNameLst>
                                      </p:cBhvr>
                                      <p:to>
                                        <p:strVal val="visible"/>
                                      </p:to>
                                    </p:set>
                                    <p:animEffect transition="in" filter="checkerboard(across)">
                                      <p:cBhvr>
                                        <p:cTn id="22" dur="500"/>
                                        <p:tgtEl>
                                          <p:spTgt spid="563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animBg="1"/>
      <p:bldP spid="56324" grpId="0" animBg="1"/>
      <p:bldP spid="563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0">
            <a:extLst>
              <a:ext uri="{FF2B5EF4-FFF2-40B4-BE49-F238E27FC236}">
                <a16:creationId xmlns:a16="http://schemas.microsoft.com/office/drawing/2014/main" id="{05CD29F7-1555-4512-8971-4987768CEB44}"/>
              </a:ext>
            </a:extLst>
          </p:cNvPr>
          <p:cNvSpPr>
            <a:spLocks noGrp="1"/>
          </p:cNvSpPr>
          <p:nvPr>
            <p:ph type="title"/>
          </p:nvPr>
        </p:nvSpPr>
        <p:spPr>
          <a:xfrm>
            <a:off x="0" y="0"/>
            <a:ext cx="9144000" cy="11430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spcCol="0" rtlCol="0" fromWordArt="0" forceAA="0">
            <a:noAutofit/>
          </a:bodyPr>
          <a:lstStyle/>
          <a:p>
            <a:pPr algn="ctr">
              <a:defRPr/>
            </a:pPr>
            <a:r>
              <a:rPr lang="en-US" altLang="en-US" sz="3200" b="1" dirty="0">
                <a:solidFill>
                  <a:schemeClr val="tx1"/>
                </a:solidFill>
                <a:latin typeface="Times New Roman" panose="02020603050405020304" pitchFamily="18" charset="0"/>
                <a:cs typeface="Times New Roman" panose="02020603050405020304" pitchFamily="18" charset="0"/>
              </a:rPr>
              <a:t>2. </a:t>
            </a:r>
            <a:r>
              <a:rPr lang="en-US" altLang="en-US" sz="3200" b="1" dirty="0" err="1">
                <a:solidFill>
                  <a:schemeClr val="tx1"/>
                </a:solidFill>
                <a:latin typeface="Times New Roman" panose="02020603050405020304" pitchFamily="18" charset="0"/>
                <a:cs typeface="Times New Roman" panose="02020603050405020304" pitchFamily="18" charset="0"/>
              </a:rPr>
              <a:t>Vương</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triều</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Gúp</a:t>
            </a:r>
            <a:r>
              <a:rPr lang="en-US" altLang="en-US" sz="3200" b="1" dirty="0">
                <a:solidFill>
                  <a:schemeClr val="tx1"/>
                </a:solidFill>
                <a:latin typeface="Times New Roman" panose="02020603050405020304" pitchFamily="18" charset="0"/>
                <a:cs typeface="Times New Roman" panose="02020603050405020304" pitchFamily="18" charset="0"/>
              </a:rPr>
              <a:t>-ta </a:t>
            </a:r>
            <a:r>
              <a:rPr lang="en-US" altLang="en-US" sz="3200" b="1" dirty="0" err="1">
                <a:solidFill>
                  <a:schemeClr val="tx1"/>
                </a:solidFill>
                <a:latin typeface="Times New Roman" panose="02020603050405020304" pitchFamily="18" charset="0"/>
                <a:cs typeface="Times New Roman" panose="02020603050405020304" pitchFamily="18" charset="0"/>
              </a:rPr>
              <a:t>và</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sự</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phát</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triển</a:t>
            </a:r>
            <a:br>
              <a:rPr lang="vi-VN" sz="3200" b="1" dirty="0">
                <a:solidFill>
                  <a:schemeClr val="tx1"/>
                </a:solidFill>
                <a:latin typeface="Times New Roman" panose="02020603050405020304" pitchFamily="18" charset="0"/>
                <a:cs typeface="Times New Roman" panose="02020603050405020304" pitchFamily="18" charset="0"/>
              </a:rPr>
            </a:br>
            <a:r>
              <a:rPr lang="vi-VN" sz="3200" b="1" dirty="0">
                <a:solidFill>
                  <a:schemeClr val="tx1"/>
                </a:solidFill>
                <a:latin typeface="Times New Roman" panose="02020603050405020304" pitchFamily="18" charset="0"/>
                <a:cs typeface="Times New Roman" panose="02020603050405020304" pitchFamily="18" charset="0"/>
              </a:rPr>
              <a:t>văn hóa truyền thống Ấn Độ.</a:t>
            </a:r>
            <a:r>
              <a:rPr lang="en-US" altLang="en-US" sz="3200" b="1" dirty="0">
                <a:solidFill>
                  <a:schemeClr val="tx1"/>
                </a:solidFill>
                <a:latin typeface="Times New Roman" panose="02020603050405020304" pitchFamily="18" charset="0"/>
                <a:cs typeface="Times New Roman" panose="02020603050405020304" pitchFamily="18" charset="0"/>
              </a:rPr>
              <a:t> </a:t>
            </a:r>
            <a:br>
              <a:rPr lang="en-US" altLang="en-US" sz="3200" b="1" dirty="0">
                <a:solidFill>
                  <a:schemeClr val="tx1"/>
                </a:solidFill>
                <a:latin typeface="Times New Roman" panose="02020603050405020304" pitchFamily="18" charset="0"/>
                <a:cs typeface="Times New Roman" panose="02020603050405020304" pitchFamily="18" charset="0"/>
              </a:rPr>
            </a:br>
            <a:br>
              <a:rPr lang="en-US" sz="3200" b="1" dirty="0">
                <a:solidFill>
                  <a:schemeClr val="tx1"/>
                </a:solidFill>
                <a:latin typeface="Times New Roman" panose="02020603050405020304" pitchFamily="18" charset="0"/>
                <a:cs typeface="Times New Roman" panose="02020603050405020304" pitchFamily="18" charset="0"/>
              </a:rPr>
            </a:br>
            <a:br>
              <a:rPr lang="en-US" sz="3200" b="1" dirty="0">
                <a:solidFill>
                  <a:schemeClr val="tx1"/>
                </a:solidFill>
                <a:latin typeface="Times New Roman" panose="02020603050405020304" pitchFamily="18" charset="0"/>
                <a:cs typeface="Times New Roman" panose="02020603050405020304" pitchFamily="18" charset="0"/>
              </a:rPr>
            </a:b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Cloud Callout 3">
            <a:extLst>
              <a:ext uri="{FF2B5EF4-FFF2-40B4-BE49-F238E27FC236}">
                <a16:creationId xmlns:a16="http://schemas.microsoft.com/office/drawing/2014/main" id="{FD5E28D2-B902-4DA6-B406-AFD29F3A8CD7}"/>
              </a:ext>
            </a:extLst>
          </p:cNvPr>
          <p:cNvSpPr/>
          <p:nvPr/>
        </p:nvSpPr>
        <p:spPr>
          <a:xfrm>
            <a:off x="2819400" y="1828800"/>
            <a:ext cx="6324600" cy="1905000"/>
          </a:xfrm>
          <a:prstGeom prst="cloudCallout">
            <a:avLst>
              <a:gd name="adj1" fmla="val -47753"/>
              <a:gd name="adj2" fmla="val -48579"/>
            </a:avLst>
          </a:prstGeom>
          <a:gradFill>
            <a:gsLst>
              <a:gs pos="0">
                <a:schemeClr val="accent4">
                  <a:tint val="50000"/>
                  <a:satMod val="300000"/>
                </a:schemeClr>
              </a:gs>
              <a:gs pos="52000">
                <a:schemeClr val="accent4">
                  <a:tint val="37000"/>
                  <a:satMod val="300000"/>
                </a:schemeClr>
              </a:gs>
              <a:gs pos="100000">
                <a:schemeClr val="accent4">
                  <a:tint val="15000"/>
                  <a:satMod val="350000"/>
                </a:schemeClr>
              </a:gs>
            </a:gsLst>
          </a:gradFill>
          <a:ln>
            <a:solidFill>
              <a:srgbClr val="FF0066"/>
            </a:solidFill>
          </a:ln>
        </p:spPr>
        <p:style>
          <a:lnRef idx="1">
            <a:schemeClr val="accent4"/>
          </a:lnRef>
          <a:fillRef idx="2">
            <a:schemeClr val="accent4"/>
          </a:fillRef>
          <a:effectRef idx="1">
            <a:schemeClr val="accent4"/>
          </a:effectRef>
          <a:fontRef idx="minor">
            <a:schemeClr val="dk1"/>
          </a:fontRef>
        </p:style>
        <p:txBody>
          <a:bodyPr anchor="ctr"/>
          <a:lstStyle/>
          <a:p>
            <a:pPr>
              <a:defRPr/>
            </a:pPr>
            <a:r>
              <a:rPr lang="en-US" sz="3200" b="1" dirty="0" err="1">
                <a:solidFill>
                  <a:srgbClr val="FF0000"/>
                </a:solidFill>
                <a:latin typeface="Times New Roman" panose="02020603050405020304" pitchFamily="18" charset="0"/>
                <a:cs typeface="Times New Roman" panose="02020603050405020304" pitchFamily="18" charset="0"/>
              </a:rPr>
              <a:t>Quá</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trình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hình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thành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vương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triều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Gúp</a:t>
            </a:r>
            <a:r>
              <a:rPr lang="en-US" sz="3200" b="1" dirty="0">
                <a:solidFill>
                  <a:srgbClr val="FF0000"/>
                </a:solidFill>
                <a:latin typeface="Times New Roman" panose="02020603050405020304" pitchFamily="18" charset="0"/>
                <a:cs typeface="Times New Roman" panose="02020603050405020304" pitchFamily="18" charset="0"/>
              </a:rPr>
              <a:t>-ta? </a:t>
            </a:r>
            <a:r>
              <a:rPr lang="en-US" sz="3200" b="1" dirty="0" err="1">
                <a:solidFill>
                  <a:srgbClr val="FF0000"/>
                </a:solidFill>
                <a:latin typeface="Times New Roman" panose="02020603050405020304" pitchFamily="18" charset="0"/>
                <a:cs typeface="Times New Roman" panose="02020603050405020304" pitchFamily="18" charset="0"/>
              </a:rPr>
              <a:t>Thời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gian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tồn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tại</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6" name="Rectangle 5">
            <a:extLst>
              <a:ext uri="{FF2B5EF4-FFF2-40B4-BE49-F238E27FC236}">
                <a16:creationId xmlns:a16="http://schemas.microsoft.com/office/drawing/2014/main" id="{DC2AFF15-4604-4E66-BCEC-4AF31CF8DBF9}"/>
              </a:ext>
            </a:extLst>
          </p:cNvPr>
          <p:cNvSpPr/>
          <p:nvPr/>
        </p:nvSpPr>
        <p:spPr>
          <a:xfrm>
            <a:off x="0" y="1143000"/>
            <a:ext cx="9144000" cy="6858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defRPr/>
            </a:pPr>
            <a:r>
              <a:rPr lang="en-US" altLang="en-US" sz="3200" b="1" dirty="0">
                <a:solidFill>
                  <a:schemeClr val="tx1"/>
                </a:solidFill>
                <a:latin typeface="Times New Roman" panose="02020603050405020304" pitchFamily="18" charset="0"/>
                <a:cs typeface="Times New Roman" panose="02020603050405020304" pitchFamily="18" charset="0"/>
              </a:rPr>
              <a:t>a. </a:t>
            </a:r>
            <a:r>
              <a:rPr lang="en-US" altLang="en-US" sz="3200" b="1" dirty="0" err="1">
                <a:solidFill>
                  <a:schemeClr val="tx1"/>
                </a:solidFill>
                <a:latin typeface="Times New Roman" panose="02020603050405020304" pitchFamily="18" charset="0"/>
                <a:cs typeface="Times New Roman" panose="02020603050405020304" pitchFamily="18" charset="0"/>
              </a:rPr>
              <a:t>Sự</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thành</a:t>
            </a:r>
            <a:r>
              <a:rPr lang="en-US" altLang="en-US" sz="3200" b="1" dirty="0">
                <a:solidFill>
                  <a:schemeClr val="tx1"/>
                </a:solidFill>
                <a:latin typeface="Times New Roman" panose="02020603050405020304" pitchFamily="18" charset="0"/>
                <a:cs typeface="Times New Roman" panose="02020603050405020304" pitchFamily="18" charset="0"/>
              </a:rPr>
              <a:t> </a:t>
            </a:r>
            <a:r>
              <a:rPr lang="en-US" altLang="en-US" sz="3200" b="1" dirty="0" err="1">
                <a:solidFill>
                  <a:schemeClr val="tx1"/>
                </a:solidFill>
                <a:latin typeface="Times New Roman" panose="02020603050405020304" pitchFamily="18" charset="0"/>
                <a:cs typeface="Times New Roman" panose="02020603050405020304" pitchFamily="18" charset="0"/>
              </a:rPr>
              <a:t>lập</a:t>
            </a:r>
            <a:r>
              <a:rPr lang="en-US" altLang="en-US" sz="3200" b="1" dirty="0">
                <a:solidFill>
                  <a:schemeClr val="tx1"/>
                </a:solidFill>
                <a:latin typeface="Times New Roman" panose="02020603050405020304" pitchFamily="18" charset="0"/>
                <a:cs typeface="Times New Roman" panose="02020603050405020304" pitchFamily="18" charset="0"/>
              </a:rPr>
              <a:t> </a:t>
            </a:r>
            <a:r>
              <a:rPr lang="vi-VN" altLang="en-US" sz="3200" b="1" dirty="0">
                <a:latin typeface="Times New Roman" panose="02020603050405020304" pitchFamily="18" charset="0"/>
                <a:cs typeface="Times New Roman" panose="02020603050405020304" pitchFamily="18" charset="0"/>
              </a:rPr>
              <a:t>v</a:t>
            </a:r>
            <a:r>
              <a:rPr lang="vi-VN" sz="3200" b="1" dirty="0">
                <a:latin typeface="Times New Roman" panose="02020603050405020304" pitchFamily="18" charset="0"/>
                <a:cs typeface="Times New Roman" panose="02020603050405020304" pitchFamily="18" charset="0"/>
              </a:rPr>
              <a:t>à phát triển</a:t>
            </a:r>
          </a:p>
        </p:txBody>
      </p:sp>
      <p:sp>
        <p:nvSpPr>
          <p:cNvPr id="2" name="Rectangle 1">
            <a:extLst>
              <a:ext uri="{FF2B5EF4-FFF2-40B4-BE49-F238E27FC236}">
                <a16:creationId xmlns:a16="http://schemas.microsoft.com/office/drawing/2014/main" id="{E0D6C147-BC7E-4328-B781-5EC03BA0367C}"/>
              </a:ext>
            </a:extLst>
          </p:cNvPr>
          <p:cNvSpPr/>
          <p:nvPr/>
        </p:nvSpPr>
        <p:spPr>
          <a:xfrm>
            <a:off x="0" y="3810000"/>
            <a:ext cx="9144000" cy="1384995"/>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Gúp</a:t>
            </a:r>
            <a:r>
              <a:rPr lang="en-US" sz="2800" dirty="0">
                <a:latin typeface="Times New Roman" panose="02020603050405020304" pitchFamily="18" charset="0"/>
                <a:cs typeface="Times New Roman" panose="02020603050405020304" pitchFamily="18" charset="0"/>
              </a:rPr>
              <a:t>-ta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a:t>
            </a:r>
          </a:p>
        </p:txBody>
      </p:sp>
      <p:sp>
        <p:nvSpPr>
          <p:cNvPr id="8" name="Rectangle 7">
            <a:extLst>
              <a:ext uri="{FF2B5EF4-FFF2-40B4-BE49-F238E27FC236}">
                <a16:creationId xmlns:a16="http://schemas.microsoft.com/office/drawing/2014/main" id="{91F7724F-78A6-4951-B4AA-166289C916F7}"/>
              </a:ext>
            </a:extLst>
          </p:cNvPr>
          <p:cNvSpPr/>
          <p:nvPr/>
        </p:nvSpPr>
        <p:spPr>
          <a:xfrm>
            <a:off x="0" y="5092005"/>
            <a:ext cx="9144000" cy="1384995"/>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	- 	</a:t>
            </a:r>
            <a:r>
              <a:rPr lang="vi-VN" sz="2800" dirty="0">
                <a:latin typeface="Times New Roman" panose="02020603050405020304" pitchFamily="18" charset="0"/>
                <a:cs typeface="Times New Roman" panose="02020603050405020304" pitchFamily="18" charset="0"/>
              </a:rPr>
              <a:t>Vương triều Gúp-ta có 9 đời vua, qua gần 150 năm (319-467) vẫn giữ được sự phát triển và nét đặc sắc cả dưới thời Hậu Gúp-ta (467-606).</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1283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additive="base">
                                        <p:cTn id="19"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144&quot;&gt;&lt;object type=&quot;3&quot; unique_id=&quot;10145&quot;&gt;&lt;property id=&quot;20148&quot; value=&quot;5&quot;/&gt;&lt;property id=&quot;20300&quot; value=&quot;Slide 1&quot;/&gt;&lt;property id=&quot;20307&quot; value=&quot;256&quot;/&gt;&lt;/object&gt;&lt;object type=&quot;3&quot; unique_id=&quot;10146&quot;&gt;&lt;property id=&quot;20148&quot; value=&quot;5&quot;/&gt;&lt;property id=&quot;20300&quot; value=&quot;Slide 3&quot;/&gt;&lt;property id=&quot;20307&quot; value=&quot;258&quot;/&gt;&lt;/object&gt;&lt;object type=&quot;3&quot; unique_id=&quot;10147&quot;&gt;&lt;property id=&quot;20148&quot; value=&quot;5&quot;/&gt;&lt;property id=&quot;20300&quot; value=&quot;Slide 4&quot;/&gt;&lt;property id=&quot;20307&quot; value=&quot;259&quot;/&gt;&lt;/object&gt;&lt;object type=&quot;3&quot; unique_id=&quot;10148&quot;&gt;&lt;property id=&quot;20148&quot; value=&quot;5&quot;/&gt;&lt;property id=&quot;20300&quot; value=&quot;Slide 5&quot;/&gt;&lt;property id=&quot;20307&quot; value=&quot;260&quot;/&gt;&lt;/object&gt;&lt;object type=&quot;3&quot; unique_id=&quot;10149&quot;&gt;&lt;property id=&quot;20148&quot; value=&quot;5&quot;/&gt;&lt;property id=&quot;20300&quot; value=&quot;Slide 6&quot;/&gt;&lt;property id=&quot;20307&quot; value=&quot;261&quot;/&gt;&lt;/object&gt;&lt;object type=&quot;3&quot; unique_id=&quot;10150&quot;&gt;&lt;property id=&quot;20148&quot; value=&quot;5&quot;/&gt;&lt;property id=&quot;20300&quot; value=&quot;Slide 7&quot;/&gt;&lt;property id=&quot;20307&quot; value=&quot;262&quot;/&gt;&lt;/object&gt;&lt;object type=&quot;3&quot; unique_id=&quot;10151&quot;&gt;&lt;property id=&quot;20148&quot; value=&quot;5&quot;/&gt;&lt;property id=&quot;20300&quot; value=&quot;Slide 8&quot;/&gt;&lt;property id=&quot;20307&quot; value=&quot;263&quot;/&gt;&lt;/object&gt;&lt;object type=&quot;3&quot; unique_id=&quot;10152&quot;&gt;&lt;property id=&quot;20148&quot; value=&quot;5&quot;/&gt;&lt;property id=&quot;20300&quot; value=&quot;Slide 9&quot;/&gt;&lt;property id=&quot;20307&quot; value=&quot;264&quot;/&gt;&lt;/object&gt;&lt;object type=&quot;3&quot; unique_id=&quot;10153&quot;&gt;&lt;property id=&quot;20148&quot; value=&quot;5&quot;/&gt;&lt;property id=&quot;20300&quot; value=&quot;Slide 10 - &amp;quot;Vài nét về Hồi giáo&amp;quot;&quot;/&gt;&lt;property id=&quot;20307&quot; value=&quot;265&quot;/&gt;&lt;/object&gt;&lt;object type=&quot;3&quot; unique_id=&quot;10154&quot;&gt;&lt;property id=&quot;20148&quot; value=&quot;5&quot;/&gt;&lt;property id=&quot;20300&quot; value=&quot;Slide 11&quot;/&gt;&lt;property id=&quot;20307&quot; value=&quot;266&quot;/&gt;&lt;/object&gt;&lt;object type=&quot;3&quot; unique_id=&quot;10155&quot;&gt;&lt;property id=&quot;20148&quot; value=&quot;5&quot;/&gt;&lt;property id=&quot;20300&quot; value=&quot;Slide 12&quot;/&gt;&lt;property id=&quot;20307&quot; value=&quot;267&quot;/&gt;&lt;/object&gt;&lt;object type=&quot;3&quot; unique_id=&quot;10156&quot;&gt;&lt;property id=&quot;20148&quot; value=&quot;5&quot;/&gt;&lt;property id=&quot;20300&quot; value=&quot;Slide 13&quot;/&gt;&lt;property id=&quot;20307&quot; value=&quot;268&quot;/&gt;&lt;/object&gt;&lt;object type=&quot;3&quot; unique_id=&quot;10157&quot;&gt;&lt;property id=&quot;20148&quot; value=&quot;5&quot;/&gt;&lt;property id=&quot;20300&quot; value=&quot;Slide 14&quot;/&gt;&lt;property id=&quot;20307&quot; value=&quot;269&quot;/&gt;&lt;/object&gt;&lt;object type=&quot;3&quot; unique_id=&quot;10158&quot;&gt;&lt;property id=&quot;20148&quot; value=&quot;5&quot;/&gt;&lt;property id=&quot;20300&quot; value=&quot;Slide 15&quot;/&gt;&lt;property id=&quot;20307&quot; value=&quot;270&quot;/&gt;&lt;/object&gt;&lt;object type=&quot;3&quot; unique_id=&quot;10159&quot;&gt;&lt;property id=&quot;20148&quot; value=&quot;5&quot;/&gt;&lt;property id=&quot;20300&quot; value=&quot;Slide 16&quot;/&gt;&lt;property id=&quot;20307&quot; value=&quot;271&quot;/&gt;&lt;/object&gt;&lt;object type=&quot;3&quot; unique_id=&quot;10160&quot;&gt;&lt;property id=&quot;20148&quot; value=&quot;5&quot;/&gt;&lt;property id=&quot;20300&quot; value=&quot;Slide 17&quot;/&gt;&lt;property id=&quot;20307&quot; value=&quot;302&quot;/&gt;&lt;/object&gt;&lt;object type=&quot;3&quot; unique_id=&quot;10161&quot;&gt;&lt;property id=&quot;20148&quot; value=&quot;5&quot;/&gt;&lt;property id=&quot;20300&quot; value=&quot;Slide 18&quot;/&gt;&lt;property id=&quot;20307&quot; value=&quot;273&quot;/&gt;&lt;/object&gt;&lt;object type=&quot;3&quot; unique_id=&quot;10162&quot;&gt;&lt;property id=&quot;20148&quot; value=&quot;5&quot;/&gt;&lt;property id=&quot;20300&quot; value=&quot;Slide 19&quot;/&gt;&lt;property id=&quot;20307&quot; value=&quot;298&quot;/&gt;&lt;/object&gt;&lt;object type=&quot;3&quot; unique_id=&quot;10163&quot;&gt;&lt;property id=&quot;20148&quot; value=&quot;5&quot;/&gt;&lt;property id=&quot;20300&quot; value=&quot;Slide 20&quot;/&gt;&lt;property id=&quot;20307&quot; value=&quot;299&quot;/&gt;&lt;/object&gt;&lt;object type=&quot;3&quot; unique_id=&quot;10164&quot;&gt;&lt;property id=&quot;20148&quot; value=&quot;5&quot;/&gt;&lt;property id=&quot;20300&quot; value=&quot;Slide 21&quot;/&gt;&lt;property id=&quot;20307&quot; value=&quot;300&quot;/&gt;&lt;/object&gt;&lt;object type=&quot;3&quot; unique_id=&quot;10165&quot;&gt;&lt;property id=&quot;20148&quot; value=&quot;5&quot;/&gt;&lt;property id=&quot;20300&quot; value=&quot;Slide 22&quot;/&gt;&lt;property id=&quot;20307&quot; value=&quot;301&quot;/&gt;&lt;/object&gt;&lt;object type=&quot;3&quot; unique_id=&quot;10166&quot;&gt;&lt;property id=&quot;20148&quot; value=&quot;5&quot;/&gt;&lt;property id=&quot;20300&quot; value=&quot;Slide 23&quot;/&gt;&lt;property id=&quot;20307&quot; value=&quot;274&quot;/&gt;&lt;/object&gt;&lt;object type=&quot;3&quot; unique_id=&quot;10167&quot;&gt;&lt;property id=&quot;20148&quot; value=&quot;5&quot;/&gt;&lt;property id=&quot;20300&quot; value=&quot;Slide 24&quot;/&gt;&lt;property id=&quot;20307&quot; value=&quot;275&quot;/&gt;&lt;/object&gt;&lt;object type=&quot;3&quot; unique_id=&quot;10168&quot;&gt;&lt;property id=&quot;20148&quot; value=&quot;5&quot;/&gt;&lt;property id=&quot;20300&quot; value=&quot;Slide 25&quot;/&gt;&lt;property id=&quot;20307&quot; value=&quot;276&quot;/&gt;&lt;/object&gt;&lt;object type=&quot;3&quot; unique_id=&quot;10169&quot;&gt;&lt;property id=&quot;20148&quot; value=&quot;5&quot;/&gt;&lt;property id=&quot;20300&quot; value=&quot;Slide 26 - &amp;quot;GIỐNG NHAU&amp;quot;&quot;/&gt;&lt;property id=&quot;20307&quot; value=&quot;277&quot;/&gt;&lt;/object&gt;&lt;object type=&quot;3&quot; unique_id=&quot;10170&quot;&gt;&lt;property id=&quot;20148&quot; value=&quot;5&quot;/&gt;&lt;property id=&quot;20300&quot; value=&quot;Slide 27&quot;/&gt;&lt;property id=&quot;20307&quot; value=&quot;278&quot;/&gt;&lt;/object&gt;&lt;object type=&quot;3&quot; unique_id=&quot;10171&quot;&gt;&lt;property id=&quot;20148&quot; value=&quot;5&quot;/&gt;&lt;property id=&quot;20300&quot; value=&quot;Slide 28&quot;/&gt;&lt;property id=&quot;20307&quot; value=&quot;279&quot;/&gt;&lt;/object&gt;&lt;object type=&quot;3&quot; unique_id=&quot;10172&quot;&gt;&lt;property id=&quot;20148&quot; value=&quot;5&quot;/&gt;&lt;property id=&quot;20300&quot; value=&quot;Slide 29&quot;/&gt;&lt;property id=&quot;20307&quot; value=&quot;280&quot;/&gt;&lt;/object&gt;&lt;object type=&quot;3&quot; unique_id=&quot;10173&quot;&gt;&lt;property id=&quot;20148&quot; value=&quot;5&quot;/&gt;&lt;property id=&quot;20300&quot; value=&quot;Slide 30&quot;/&gt;&lt;property id=&quot;20307&quot; value=&quot;281&quot;/&gt;&lt;/object&gt;&lt;object type=&quot;3&quot; unique_id=&quot;10174&quot;&gt;&lt;property id=&quot;20148&quot; value=&quot;5&quot;/&gt;&lt;property id=&quot;20300&quot; value=&quot;Slide 31&quot;/&gt;&lt;property id=&quot;20307&quot; value=&quot;282&quot;/&gt;&lt;/object&gt;&lt;object type=&quot;3&quot; unique_id=&quot;10175&quot;&gt;&lt;property id=&quot;20148&quot; value=&quot;5&quot;/&gt;&lt;property id=&quot;20300&quot; value=&quot;Slide 32&quot;/&gt;&lt;property id=&quot;20307&quot; value=&quot;283&quot;/&gt;&lt;/object&gt;&lt;object type=&quot;3&quot; unique_id=&quot;10176&quot;&gt;&lt;property id=&quot;20148&quot; value=&quot;5&quot;/&gt;&lt;property id=&quot;20300&quot; value=&quot;Slide 33&quot;/&gt;&lt;property id=&quot;20307&quot; value=&quot;284&quot;/&gt;&lt;/object&gt;&lt;object type=&quot;3&quot; unique_id=&quot;10177&quot;&gt;&lt;property id=&quot;20148&quot; value=&quot;5&quot;/&gt;&lt;property id=&quot;20300&quot; value=&quot;Slide 34&quot;/&gt;&lt;property id=&quot;20307&quot; value=&quot;285&quot;/&gt;&lt;/object&gt;&lt;object type=&quot;3&quot; unique_id=&quot;10178&quot;&gt;&lt;property id=&quot;20148&quot; value=&quot;5&quot;/&gt;&lt;property id=&quot;20300&quot; value=&quot;Slide 35&quot;/&gt;&lt;property id=&quot;20307&quot; value=&quot;286&quot;/&gt;&lt;/object&gt;&lt;object type=&quot;3&quot; unique_id=&quot;10179&quot;&gt;&lt;property id=&quot;20148&quot; value=&quot;5&quot;/&gt;&lt;property id=&quot;20300&quot; value=&quot;Slide 36&quot;/&gt;&lt;property id=&quot;20307&quot; value=&quot;287&quot;/&gt;&lt;/object&gt;&lt;object type=&quot;3&quot; unique_id=&quot;10180&quot;&gt;&lt;property id=&quot;20148&quot; value=&quot;5&quot;/&gt;&lt;property id=&quot;20300&quot; value=&quot;Slide 37&quot;/&gt;&lt;property id=&quot;20307&quot; value=&quot;288&quot;/&gt;&lt;/object&gt;&lt;object type=&quot;3&quot; unique_id=&quot;10181&quot;&gt;&lt;property id=&quot;20148&quot; value=&quot;5&quot;/&gt;&lt;property id=&quot;20300&quot; value=&quot;Slide 38&quot;/&gt;&lt;property id=&quot;20307&quot; value=&quot;289&quot;/&gt;&lt;/object&gt;&lt;object type=&quot;3&quot; unique_id=&quot;10182&quot;&gt;&lt;property id=&quot;20148&quot; value=&quot;5&quot;/&gt;&lt;property id=&quot;20300&quot; value=&quot;Slide 39&quot;/&gt;&lt;property id=&quot;20307&quot; value=&quot;290&quot;/&gt;&lt;/object&gt;&lt;object type=&quot;3&quot; unique_id=&quot;10183&quot;&gt;&lt;property id=&quot;20148&quot; value=&quot;5&quot;/&gt;&lt;property id=&quot;20300&quot; value=&quot;Slide 40&quot;/&gt;&lt;property id=&quot;20307&quot; value=&quot;291&quot;/&gt;&lt;/object&gt;&lt;object type=&quot;3&quot; unique_id=&quot;10184&quot;&gt;&lt;property id=&quot;20148&quot; value=&quot;5&quot;/&gt;&lt;property id=&quot;20300&quot; value=&quot;Slide 41&quot;/&gt;&lt;property id=&quot;20307&quot; value=&quot;292&quot;/&gt;&lt;/object&gt;&lt;object type=&quot;3&quot; unique_id=&quot;10185&quot;&gt;&lt;property id=&quot;20148&quot; value=&quot;5&quot;/&gt;&lt;property id=&quot;20300&quot; value=&quot;Slide 42&quot;/&gt;&lt;property id=&quot;20307&quot; value=&quot;293&quot;/&gt;&lt;/object&gt;&lt;object type=&quot;3&quot; unique_id=&quot;10186&quot;&gt;&lt;property id=&quot;20148&quot; value=&quot;5&quot;/&gt;&lt;property id=&quot;20300&quot; value=&quot;Slide 43&quot;/&gt;&lt;property id=&quot;20307&quot; value=&quot;294&quot;/&gt;&lt;/object&gt;&lt;object type=&quot;3&quot; unique_id=&quot;10187&quot;&gt;&lt;property id=&quot;20148&quot; value=&quot;5&quot;/&gt;&lt;property id=&quot;20300&quot; value=&quot;Slide 44&quot;/&gt;&lt;property id=&quot;20307&quot; value=&quot;295&quot;/&gt;&lt;/object&gt;&lt;object type=&quot;3&quot; unique_id=&quot;10188&quot;&gt;&lt;property id=&quot;20148&quot; value=&quot;5&quot;/&gt;&lt;property id=&quot;20300&quot; value=&quot;Slide 45&quot;/&gt;&lt;property id=&quot;20307&quot; value=&quot;296&quot;/&gt;&lt;/object&gt;&lt;object type=&quot;3&quot; unique_id=&quot;10189&quot;&gt;&lt;property id=&quot;20148&quot; value=&quot;5&quot;/&gt;&lt;property id=&quot;20300&quot; value=&quot;Slide 46&quot;/&gt;&lt;property id=&quot;20307&quot; value=&quot;304&quot;/&gt;&lt;/object&gt;&lt;object type=&quot;3&quot; unique_id=&quot;10284&quot;&gt;&lt;property id=&quot;20148&quot; value=&quot;5&quot;/&gt;&lt;property id=&quot;20300&quot; value=&quot;Slide 2&quot;/&gt;&lt;property id=&quot;20307&quot; value=&quot;303&quot;/&gt;&lt;/object&gt;&lt;object type=&quot;3&quot; unique_id=&quot;10285&quot;&gt;&lt;property id=&quot;20148&quot; value=&quot;5&quot;/&gt;&lt;property id=&quot;20300&quot; value=&quot;Slide 47&quot;/&gt;&lt;property id=&quot;20307&quot; value=&quot;305&quot;/&gt;&lt;/object&gt;&lt;object type=&quot;3&quot; unique_id=&quot;10286&quot;&gt;&lt;property id=&quot;20148&quot; value=&quot;5&quot;/&gt;&lt;property id=&quot;20300&quot; value=&quot;Slide 48&quot;/&gt;&lt;property id=&quot;20307&quot; value=&quot;306&quot;/&gt;&lt;/object&gt;&lt;object type=&quot;3&quot; unique_id=&quot;10287&quot;&gt;&lt;property id=&quot;20148&quot; value=&quot;5&quot;/&gt;&lt;property id=&quot;20300&quot; value=&quot;Slide 49&quot;/&gt;&lt;property id=&quot;20307&quot; value=&quot;307&quot;/&gt;&lt;/object&gt;&lt;/object&gt;&lt;object type=&quot;8&quot; unique_id=&quot;10236&quot;&gt;&lt;/object&gt;&lt;/object&gt;&lt;/database&gt;"/>
  <p:tag name="SECTOMILLISECCONVERTED" val="1"/>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948</TotalTime>
  <Words>1368</Words>
  <Application>Microsoft Office PowerPoint</Application>
  <PresentationFormat>On-screen Show (4:3)</PresentationFormat>
  <Paragraphs>162</Paragraphs>
  <Slides>21</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Tahoma</vt:lpstr>
      <vt:lpstr>Times New Roman</vt:lpstr>
      <vt:lpstr>Trebuchet MS</vt:lpstr>
      <vt:lpstr>Wingdings</vt:lpstr>
      <vt:lpstr>Wingdings 3</vt:lpstr>
      <vt:lpstr>Facet</vt:lpstr>
      <vt:lpstr>        LỊCH SỬ LỚP 10 (TUẦN 10)</vt:lpstr>
      <vt:lpstr>     Kiểm tra bài cũ</vt:lpstr>
      <vt:lpstr>PowerPoint Presentation</vt:lpstr>
      <vt:lpstr>PowerPoint Presentation</vt:lpstr>
      <vt:lpstr>1. Thời kì các quốc gia đầu tiên.</vt:lpstr>
      <vt:lpstr>PowerPoint Presentation</vt:lpstr>
      <vt:lpstr>PowerPoint Presentation</vt:lpstr>
      <vt:lpstr>PowerPoint Presentation</vt:lpstr>
      <vt:lpstr>2. Vương triều Gúp-ta và sự phát triển văn hóa truyền thống Ấn Độ.    </vt:lpstr>
      <vt:lpstr>PowerPoint Presentation</vt:lpstr>
      <vt:lpstr>3. Vương triều Hồi giáo Đê-li.</vt:lpstr>
      <vt:lpstr>3. Vương triều Hồi giáo Đê-li.</vt:lpstr>
      <vt:lpstr>PowerPoint Presentation</vt:lpstr>
      <vt:lpstr>PowerPoint Presentation</vt:lpstr>
      <vt:lpstr>4. Vương triều Mô-gôn.</vt:lpstr>
      <vt:lpstr>Chính sách của vua A-cơ-ba.</vt:lpstr>
      <vt:lpstr>PowerPoint Presentation</vt:lpstr>
      <vt:lpstr>Khác nhau:</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Bản trình bày của PowerPoint</dc:title>
  <dc:creator>USER</dc:creator>
  <cp:lastModifiedBy>Administrator</cp:lastModifiedBy>
  <cp:revision>307</cp:revision>
  <dcterms:created xsi:type="dcterms:W3CDTF">2006-08-16T00:00:00Z</dcterms:created>
  <dcterms:modified xsi:type="dcterms:W3CDTF">2021-11-07T12:03:31Z</dcterms:modified>
</cp:coreProperties>
</file>